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95FF4-4634-438C-ADE4-112BC12166B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B]</a:t>
            </a:r>
            <a:r>
              <a:rPr lang="en-IN" dirty="0" err="1"/>
              <a:t>kRUôn</a:t>
            </a:r>
            <a:r>
              <a:rPr lang="en-IN" dirty="0"/>
              <a:t> </a:t>
            </a:r>
            <a:r>
              <a:rPr lang="en-IN" dirty="0" err="1"/>
              <a:t>CuTd</a:t>
            </a:r>
            <a:r>
              <a:rPr lang="en-IN" dirty="0"/>
              <a:t> Lô]</a:t>
            </a:r>
            <a:r>
              <a:rPr lang="en-IN" dirty="0" err="1"/>
              <a:t>ôu</a:t>
            </a:r>
            <a:r>
              <a:rPr lang="en-IN" dirty="0"/>
              <a:t> </a:t>
            </a:r>
            <a:r>
              <a:rPr lang="en-IN" dirty="0" err="1"/>
              <a:t>H¡ÓúYu</a:t>
            </a:r>
            <a:endParaRPr lang="en-IN" dirty="0"/>
          </a:p>
          <a:p>
            <a:r>
              <a:rPr lang="en-IN" dirty="0" err="1"/>
              <a:t>çV</a:t>
            </a:r>
            <a:r>
              <a:rPr lang="en-IN" dirty="0"/>
              <a:t> ©</a:t>
            </a:r>
            <a:r>
              <a:rPr lang="en-IN" dirty="0" err="1"/>
              <a:t>Rô®u</a:t>
            </a:r>
            <a:r>
              <a:rPr lang="en-IN" dirty="0"/>
              <a:t> </a:t>
            </a:r>
            <a:r>
              <a:rPr lang="en-IN" dirty="0" err="1"/>
              <a:t>ØLm</a:t>
            </a:r>
            <a:r>
              <a:rPr lang="en-IN" dirty="0"/>
              <a:t> R¬£</a:t>
            </a:r>
            <a:r>
              <a:rPr lang="en-IN" dirty="0" err="1"/>
              <a:t>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A2AE0-F324-4621-B9EF-C8E4F5C91AD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RôÚm</a:t>
            </a:r>
            <a:r>
              <a:rPr lang="en-IN" dirty="0"/>
              <a:t> </a:t>
            </a:r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HûZdÏ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ôR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  <a:p>
            <a:r>
              <a:rPr lang="pt-BR" dirty="0"/>
              <a:t>LiTôÚm Gußm Sôu Em A¥ûU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5F2FC-E443-4242-BA5E-8288A4814239}"/>
              </a:ext>
            </a:extLst>
          </p:cNvPr>
          <p:cNvSpPr txBox="1"/>
          <p:nvPr/>
        </p:nvSpPr>
        <p:spPr>
          <a:xfrm>
            <a:off x="-67112" y="5406356"/>
            <a:ext cx="1225911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úRt±ÓúR Em YôdÏLs Guû]</a:t>
            </a:r>
          </a:p>
          <a:p>
            <a:r>
              <a:rPr lang="en-IN" dirty="0" err="1"/>
              <a:t>Bt±ÓúR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NêLúU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E06F4-75AA-4853-A2D8-48C5B3EB761D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ùTXj§u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ùTX</a:t>
            </a:r>
            <a:r>
              <a:rPr lang="en-IN" dirty="0"/>
              <a:t>]</a:t>
            </a:r>
            <a:r>
              <a:rPr lang="en-IN" dirty="0" err="1"/>
              <a:t>ûPkÕ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úNÚúYu</a:t>
            </a:r>
            <a:endParaRPr lang="en-IN" dirty="0"/>
          </a:p>
          <a:p>
            <a:r>
              <a:rPr lang="en-IN" dirty="0" err="1"/>
              <a:t>úT¬uT</a:t>
            </a:r>
            <a:r>
              <a:rPr lang="en-IN" dirty="0"/>
              <a:t> ºúVô²p </a:t>
            </a:r>
            <a:r>
              <a:rPr lang="en-IN" dirty="0" err="1"/>
              <a:t>Yôrk§ÓúYu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7682B-2A25-44F3-909A-2C5A4B15BB2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SôÞdÏ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At×RUôn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Rôe¡Óm</a:t>
            </a:r>
            <a:endParaRPr lang="en-IN" dirty="0"/>
          </a:p>
          <a:p>
            <a:r>
              <a:rPr lang="en-IN" dirty="0" err="1"/>
              <a:t>SôRu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ô¥ÚlTôo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6BCCC-FF89-4745-9C12-B30A30A7CD6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úNt±²u ù\</a:t>
            </a:r>
            <a:r>
              <a:rPr lang="en-IN" dirty="0" err="1"/>
              <a:t>uû</a:t>
            </a:r>
            <a:r>
              <a:rPr lang="en-IN" dirty="0"/>
              <a:t>]j </a:t>
            </a:r>
            <a:r>
              <a:rPr lang="en-IN" dirty="0" err="1"/>
              <a:t>çd</a:t>
            </a:r>
            <a:r>
              <a:rPr lang="en-IN" dirty="0"/>
              <a:t>¡ </a:t>
            </a:r>
            <a:r>
              <a:rPr lang="en-IN" dirty="0" err="1"/>
              <a:t>GÓjÕ</a:t>
            </a:r>
            <a:endParaRPr lang="en-IN" dirty="0"/>
          </a:p>
          <a:p>
            <a:r>
              <a:rPr lang="de-DE" dirty="0"/>
              <a:t>Uôt± Es[m ×§Rôd¡]ôúW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3ED19-AC54-4561-AB10-03AF00FF34C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LpXô</a:t>
            </a:r>
            <a:r>
              <a:rPr lang="en-IN" dirty="0"/>
              <a:t>] Gu Es[m </a:t>
            </a:r>
            <a:r>
              <a:rPr lang="en-IN" dirty="0" err="1"/>
              <a:t>EÚd</a:t>
            </a:r>
            <a:r>
              <a:rPr lang="en-IN" dirty="0"/>
              <a:t>¡] </a:t>
            </a:r>
            <a:r>
              <a:rPr lang="en-IN" dirty="0" err="1"/>
              <a:t>LpYô¬ûV</a:t>
            </a:r>
            <a:endParaRPr lang="en-IN" dirty="0"/>
          </a:p>
          <a:p>
            <a:r>
              <a:rPr lang="es-ES" dirty="0" err="1"/>
              <a:t>LiÓ</a:t>
            </a:r>
            <a:r>
              <a:rPr lang="es-ES" dirty="0"/>
              <a:t> </a:t>
            </a:r>
            <a:r>
              <a:rPr lang="es-ES" dirty="0" err="1"/>
              <a:t>Su±ÙPu</a:t>
            </a:r>
            <a:r>
              <a:rPr lang="es-ES" dirty="0"/>
              <a:t> </a:t>
            </a:r>
            <a:r>
              <a:rPr lang="es-ES" dirty="0" err="1"/>
              <a:t>Tô¥ÓúYu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5FC62-FA23-469A-B09A-D7E25CADD2C4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T</a:t>
            </a:r>
            <a:r>
              <a:rPr lang="en-IN" dirty="0"/>
              <a:t> </a:t>
            </a:r>
            <a:r>
              <a:rPr lang="en-IN" dirty="0" err="1"/>
              <a:t>Sô°p</a:t>
            </a:r>
            <a:r>
              <a:rPr lang="en-IN" dirty="0"/>
              <a:t> </a:t>
            </a:r>
            <a:r>
              <a:rPr lang="en-IN" dirty="0" err="1"/>
              <a:t>CúVÑûYd</a:t>
            </a:r>
            <a:r>
              <a:rPr lang="en-IN" dirty="0"/>
              <a:t> </a:t>
            </a:r>
            <a:r>
              <a:rPr lang="en-IN" dirty="0" err="1"/>
              <a:t>LiúPu</a:t>
            </a:r>
            <a:endParaRPr lang="en-IN" dirty="0"/>
          </a:p>
          <a:p>
            <a:r>
              <a:rPr lang="en-IN" dirty="0" err="1"/>
              <a:t>YôgûNÙPu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júR</a:t>
            </a:r>
            <a:r>
              <a:rPr lang="en-IN" dirty="0"/>
              <a:t>¥ </a:t>
            </a:r>
            <a:r>
              <a:rPr lang="en-IN" dirty="0" err="1"/>
              <a:t>YkRôo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1D9CD-B425-4E4E-B590-7CF7AA6A1A49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GRtÏúU</a:t>
            </a:r>
            <a:r>
              <a:rPr lang="en-IN" dirty="0"/>
              <a:t> </a:t>
            </a:r>
            <a:r>
              <a:rPr lang="en-IN" dirty="0" err="1"/>
              <a:t>ERYô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LiùPÓjRôo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AuûT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Gu </a:t>
            </a:r>
            <a:r>
              <a:rPr lang="en-IN" dirty="0" err="1"/>
              <a:t>ùNôpÛúYu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4C771-C465-4D76-9298-CD997C746C4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LojR¬u £jRm ùNn§P ¨jRm</a:t>
            </a:r>
          </a:p>
          <a:p>
            <a:r>
              <a:rPr lang="en-IN" dirty="0" err="1"/>
              <a:t>RjRm</a:t>
            </a:r>
            <a:r>
              <a:rPr lang="en-IN" dirty="0"/>
              <a:t> </a:t>
            </a:r>
            <a:r>
              <a:rPr lang="en-IN" dirty="0" err="1"/>
              <a:t>ùNnúR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AolT¦júRu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1FBD8-4193-4021-A296-716D25E0C08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ApXôp</a:t>
            </a:r>
            <a:r>
              <a:rPr lang="en-IN" dirty="0"/>
              <a:t> </a:t>
            </a:r>
            <a:r>
              <a:rPr lang="en-IN" dirty="0" err="1"/>
              <a:t>BûN</a:t>
            </a:r>
            <a:r>
              <a:rPr lang="en-IN" dirty="0"/>
              <a:t> </a:t>
            </a:r>
            <a:r>
              <a:rPr lang="en-IN" dirty="0" err="1"/>
              <a:t>Clé®p</a:t>
            </a:r>
            <a:r>
              <a:rPr lang="en-IN" dirty="0"/>
              <a:t> </a:t>
            </a:r>
            <a:r>
              <a:rPr lang="en-IN" dirty="0" err="1"/>
              <a:t>úYú</a:t>
            </a:r>
            <a:r>
              <a:rPr lang="en-IN" dirty="0"/>
              <a:t>\ </a:t>
            </a:r>
            <a:r>
              <a:rPr lang="en-IN" dirty="0" err="1"/>
              <a:t>CpûX</a:t>
            </a:r>
            <a:endParaRPr lang="en-IN" dirty="0"/>
          </a:p>
          <a:p>
            <a:r>
              <a:rPr lang="en-IN" dirty="0" err="1"/>
              <a:t>Gußm</a:t>
            </a:r>
            <a:r>
              <a:rPr lang="en-IN" dirty="0"/>
              <a:t> G]</a:t>
            </a:r>
            <a:r>
              <a:rPr lang="en-IN" dirty="0" err="1"/>
              <a:t>dLYo</a:t>
            </a:r>
            <a:r>
              <a:rPr lang="en-IN" dirty="0"/>
              <a:t> </a:t>
            </a:r>
            <a:r>
              <a:rPr lang="en-IN" dirty="0" err="1"/>
              <a:t>BRWúY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4D1BB-0907-4C60-B3E4-9288CB43AEF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EmûUl</a:t>
            </a:r>
            <a:r>
              <a:rPr lang="en-IN" dirty="0"/>
              <a:t> ©u </a:t>
            </a:r>
            <a:r>
              <a:rPr lang="en-IN" dirty="0" err="1"/>
              <a:t>ùNuß</a:t>
            </a:r>
            <a:r>
              <a:rPr lang="en-IN" dirty="0"/>
              <a:t> </a:t>
            </a:r>
            <a:r>
              <a:rPr lang="en-IN" dirty="0" err="1"/>
              <a:t>F¯Vm</a:t>
            </a:r>
            <a:r>
              <a:rPr lang="en-IN" dirty="0"/>
              <a:t> </a:t>
            </a:r>
            <a:r>
              <a:rPr lang="en-IN" dirty="0" err="1"/>
              <a:t>ùNnÕ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úNok§P</a:t>
            </a:r>
            <a:r>
              <a:rPr lang="en-IN" dirty="0"/>
              <a:t> </a:t>
            </a:r>
            <a:r>
              <a:rPr lang="en-IN" dirty="0" err="1"/>
              <a:t>Yôg£d¡ú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194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2020-11-25T05:44:50Z</dcterms:modified>
</cp:coreProperties>
</file>