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FE98F-FD5D-4558-906A-3F4D30273EA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úSNúU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Es[m </a:t>
            </a:r>
            <a:r>
              <a:rPr lang="en-IN" dirty="0" err="1"/>
              <a:t>EÚ¡ÓúR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5EE88-C6E3-4567-9243-6992C2CD286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/>
              <a:t>Au×. RVÜ. Oô]m. </a:t>
            </a:r>
            <a:r>
              <a:rPr lang="fr-FR" dirty="0" err="1"/>
              <a:t>ùTôßûU</a:t>
            </a:r>
            <a:endParaRPr lang="fr-FR" dirty="0"/>
          </a:p>
          <a:p>
            <a:r>
              <a:rPr lang="en-IN" dirty="0" err="1"/>
              <a:t>Cuàm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DkRÚÞm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F3788-9D8B-4E68-B588-22C6A91ED3D1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úLhPùRpXôm</a:t>
            </a:r>
            <a:r>
              <a:rPr lang="fr-FR" dirty="0"/>
              <a:t> </a:t>
            </a:r>
            <a:r>
              <a:rPr lang="fr-FR" dirty="0" err="1"/>
              <a:t>Au×Pu</a:t>
            </a:r>
            <a:r>
              <a:rPr lang="fr-FR" dirty="0"/>
              <a:t> Dk¾o</a:t>
            </a:r>
          </a:p>
          <a:p>
            <a:r>
              <a:rPr lang="pt-BR" dirty="0"/>
              <a:t>ál©Óm úYû[ ùN® Nônj¾o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85EAC-F1C9-4A4C-A5CA-8C7F23C582F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nl-NL" dirty="0"/>
              <a:t>CkR ER® Gußm U\úYu</a:t>
            </a:r>
          </a:p>
          <a:p>
            <a:r>
              <a:rPr lang="en-US" dirty="0" err="1"/>
              <a:t>CuT</a:t>
            </a:r>
            <a:r>
              <a:rPr lang="en-US" dirty="0"/>
              <a:t> Õ§Ls </a:t>
            </a:r>
            <a:r>
              <a:rPr lang="en-US" dirty="0" err="1"/>
              <a:t>Hù</a:t>
            </a:r>
            <a:r>
              <a:rPr lang="en-US" dirty="0"/>
              <a:t>\</a:t>
            </a:r>
            <a:r>
              <a:rPr lang="en-US" dirty="0" err="1"/>
              <a:t>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1A4DA-BE72-4633-9F51-7E313CD710CB}"/>
              </a:ext>
            </a:extLst>
          </p:cNvPr>
          <p:cNvSpPr txBox="1"/>
          <p:nvPr/>
        </p:nvSpPr>
        <p:spPr>
          <a:xfrm>
            <a:off x="0" y="540425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úUuûU</a:t>
            </a:r>
            <a:r>
              <a:rPr lang="en-IN" dirty="0"/>
              <a:t> £</a:t>
            </a:r>
            <a:r>
              <a:rPr lang="en-IN" dirty="0" err="1"/>
              <a:t>ÛûYVpXôUp</a:t>
            </a:r>
            <a:endParaRPr lang="en-IN" dirty="0"/>
          </a:p>
          <a:p>
            <a:r>
              <a:rPr lang="en-IN" dirty="0" err="1"/>
              <a:t>HÕªpûX</a:t>
            </a:r>
            <a:r>
              <a:rPr lang="en-IN" dirty="0"/>
              <a:t> </a:t>
            </a:r>
            <a:r>
              <a:rPr lang="en-IN" dirty="0" err="1"/>
              <a:t>CkRl</a:t>
            </a:r>
            <a:r>
              <a:rPr lang="en-IN" dirty="0"/>
              <a:t> Tô¬²úX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8A70F-4464-4092-841B-D0ABA38FA32E}"/>
              </a:ext>
            </a:extLst>
          </p:cNvPr>
          <p:cNvSpPr txBox="1"/>
          <p:nvPr/>
        </p:nvSpPr>
        <p:spPr>
          <a:xfrm>
            <a:off x="8388" y="5406518"/>
            <a:ext cx="121836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EkRàPú</a:t>
            </a:r>
            <a:r>
              <a:rPr lang="en-IN" dirty="0"/>
              <a:t>]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Aû</a:t>
            </a:r>
            <a:r>
              <a:rPr lang="en-IN" dirty="0"/>
              <a:t>\</a:t>
            </a:r>
            <a:r>
              <a:rPr lang="en-IN" dirty="0" err="1"/>
              <a:t>kúRu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ÏÚ£p</a:t>
            </a:r>
            <a:r>
              <a:rPr lang="en-IN" dirty="0"/>
              <a:t> </a:t>
            </a:r>
            <a:r>
              <a:rPr lang="en-IN" dirty="0" err="1"/>
              <a:t>TeLûPkúRu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52866-00B3-486E-AD03-68FEC8056DF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CXdûL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KÓ¡uú</a:t>
            </a:r>
            <a:r>
              <a:rPr lang="en-IN" dirty="0"/>
              <a:t>\ú]</a:t>
            </a:r>
          </a:p>
          <a:p>
            <a:r>
              <a:rPr lang="en-IN" dirty="0" err="1"/>
              <a:t>CXôTØm</a:t>
            </a:r>
            <a:r>
              <a:rPr lang="en-IN" dirty="0"/>
              <a:t> </a:t>
            </a:r>
            <a:r>
              <a:rPr lang="en-IN" dirty="0" err="1"/>
              <a:t>SxPùUuù</a:t>
            </a:r>
            <a:r>
              <a:rPr lang="en-IN" dirty="0"/>
              <a:t>\</a:t>
            </a:r>
            <a:r>
              <a:rPr lang="en-IN" dirty="0" err="1"/>
              <a:t>iÔ¡uú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562B4-772F-4010-91C9-A139948B9C9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Juú</a:t>
            </a:r>
            <a:r>
              <a:rPr lang="en-IN" dirty="0"/>
              <a:t>\ U]§p </a:t>
            </a:r>
            <a:r>
              <a:rPr lang="en-IN" dirty="0" err="1"/>
              <a:t>EiÓ</a:t>
            </a:r>
            <a:r>
              <a:rPr lang="en-IN" dirty="0"/>
              <a:t> ¨û]®p</a:t>
            </a:r>
          </a:p>
          <a:p>
            <a:r>
              <a:rPr lang="en-IN" dirty="0" err="1"/>
              <a:t>ùNuú</a:t>
            </a:r>
            <a:r>
              <a:rPr lang="en-IN" dirty="0"/>
              <a:t>\ </a:t>
            </a:r>
            <a:r>
              <a:rPr lang="en-IN" dirty="0" err="1"/>
              <a:t>TWû</a:t>
            </a:r>
            <a:r>
              <a:rPr lang="en-IN" dirty="0"/>
              <a:t>]d </a:t>
            </a:r>
            <a:r>
              <a:rPr lang="en-IN" dirty="0" err="1"/>
              <a:t>Li¥ÓúYu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08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109E5-AD52-494F-BC4C-27A1B4BDA96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Te¡û</a:t>
            </a:r>
            <a:r>
              <a:rPr lang="en-IN" dirty="0"/>
              <a:t>]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AûPkúRu</a:t>
            </a:r>
            <a:r>
              <a:rPr lang="en-IN" dirty="0"/>
              <a:t> §</a:t>
            </a:r>
            <a:r>
              <a:rPr lang="en-IN" dirty="0" err="1"/>
              <a:t>ÚlTôRm</a:t>
            </a:r>
            <a:endParaRPr lang="en-IN" dirty="0"/>
          </a:p>
          <a:p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TWôTWú</a:t>
            </a:r>
            <a:r>
              <a:rPr lang="en-IN" dirty="0"/>
              <a:t>]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0808E-4C51-494A-8377-99BBDDAF584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UôÕ</a:t>
            </a:r>
            <a:r>
              <a:rPr lang="en-IN" dirty="0"/>
              <a:t> </a:t>
            </a:r>
            <a:r>
              <a:rPr lang="en-IN" dirty="0" err="1"/>
              <a:t>LiL°p</a:t>
            </a:r>
            <a:r>
              <a:rPr lang="en-IN" dirty="0"/>
              <a:t> ¿</a:t>
            </a:r>
            <a:r>
              <a:rPr lang="en-IN" dirty="0" err="1"/>
              <a:t>ûW</a:t>
            </a:r>
            <a:endParaRPr lang="en-IN" dirty="0"/>
          </a:p>
          <a:p>
            <a:r>
              <a:rPr lang="en-IN" dirty="0" err="1"/>
              <a:t>AuTúW</a:t>
            </a:r>
            <a:r>
              <a:rPr lang="en-IN" dirty="0"/>
              <a:t> </a:t>
            </a:r>
            <a:r>
              <a:rPr lang="en-IN" dirty="0" err="1"/>
              <a:t>EmTôRm</a:t>
            </a:r>
            <a:r>
              <a:rPr lang="en-IN" dirty="0"/>
              <a:t> Ft±]</a:t>
            </a:r>
            <a:r>
              <a:rPr lang="en-IN" dirty="0" err="1"/>
              <a:t>ôú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773B5-4BD0-41FB-BBB5-01136E5364B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CRVúU</a:t>
            </a:r>
            <a:r>
              <a:rPr lang="en-IN" dirty="0"/>
              <a:t> </a:t>
            </a:r>
            <a:r>
              <a:rPr lang="en-IN" dirty="0" err="1"/>
              <a:t>ûRXdÏl©úV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ùSôßd</a:t>
            </a:r>
            <a:r>
              <a:rPr lang="en-IN" dirty="0"/>
              <a:t>¡ </a:t>
            </a:r>
            <a:r>
              <a:rPr lang="en-IN" dirty="0" err="1"/>
              <a:t>JlTûPjúRu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9B5DA-227A-42E0-BC47-381301183739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Su± </a:t>
            </a:r>
            <a:r>
              <a:rPr lang="es-ES" dirty="0" err="1"/>
              <a:t>Gußm</a:t>
            </a:r>
            <a:r>
              <a:rPr lang="es-ES" dirty="0"/>
              <a:t> </a:t>
            </a:r>
            <a:r>
              <a:rPr lang="es-ES" dirty="0" err="1"/>
              <a:t>Sôu</a:t>
            </a:r>
            <a:r>
              <a:rPr lang="es-ES" dirty="0"/>
              <a:t> U\</a:t>
            </a:r>
            <a:r>
              <a:rPr lang="es-ES" dirty="0" err="1"/>
              <a:t>úYú</a:t>
            </a:r>
            <a:r>
              <a:rPr lang="es-ES" dirty="0"/>
              <a:t>]</a:t>
            </a:r>
          </a:p>
          <a:p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LuUûX</a:t>
            </a:r>
            <a:r>
              <a:rPr lang="en-IN" dirty="0"/>
              <a:t> Gu </a:t>
            </a:r>
            <a:r>
              <a:rPr lang="en-IN" dirty="0" err="1"/>
              <a:t>Cû</a:t>
            </a:r>
            <a:r>
              <a:rPr lang="en-IN" dirty="0"/>
              <a:t>\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963BF-D792-44A9-94EE-A6434B2513C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ÕûQ¿o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A±Åo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TôWm</a:t>
            </a:r>
            <a:r>
              <a:rPr lang="en-IN" dirty="0"/>
              <a:t> </a:t>
            </a:r>
            <a:r>
              <a:rPr lang="en-IN" dirty="0" err="1"/>
              <a:t>Rôe¡ÓÅo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4A919-0D95-4DD0-85A8-FFC6464BDB2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EmûUVu</a:t>
            </a:r>
            <a:r>
              <a:rPr lang="en-IN" dirty="0"/>
              <a:t>± </a:t>
            </a:r>
            <a:r>
              <a:rPr lang="en-IN" dirty="0" err="1"/>
              <a:t>BRW®pûX</a:t>
            </a:r>
            <a:endParaRPr lang="en-IN" dirty="0"/>
          </a:p>
          <a:p>
            <a:r>
              <a:rPr lang="en-IN" dirty="0" err="1"/>
              <a:t>EmØLúU</a:t>
            </a:r>
            <a:r>
              <a:rPr lang="en-IN" dirty="0"/>
              <a:t> G]</a:t>
            </a:r>
            <a:r>
              <a:rPr lang="en-IN" dirty="0" err="1"/>
              <a:t>dLôßRúX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600E0-38CF-44C9-8FFA-4D2784832C1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ûL®PôUp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LWúU</a:t>
            </a:r>
            <a:endParaRPr lang="en-IN" dirty="0"/>
          </a:p>
          <a:p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ARû</a:t>
            </a:r>
            <a:r>
              <a:rPr lang="en-IN" dirty="0"/>
              <a:t>] </a:t>
            </a:r>
            <a:r>
              <a:rPr lang="en-IN" dirty="0" err="1"/>
              <a:t>úSôd¡ÓúR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B7712-96B9-4803-9FD7-4C353A825AB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ùUn</a:t>
            </a:r>
            <a:r>
              <a:rPr lang="en-IN" dirty="0"/>
              <a:t> ®</a:t>
            </a:r>
            <a:r>
              <a:rPr lang="en-IN" dirty="0" err="1"/>
              <a:t>vYôN</a:t>
            </a:r>
            <a:r>
              <a:rPr lang="en-IN" dirty="0"/>
              <a:t>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ùNpX</a:t>
            </a:r>
            <a:endParaRPr lang="en-IN" dirty="0"/>
          </a:p>
          <a:p>
            <a:r>
              <a:rPr lang="pt-BR" dirty="0"/>
              <a:t>úUuûU ªÏm AûZlûT A°j¾o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212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2020-11-25T05:55:53Z</dcterms:modified>
</cp:coreProperties>
</file>