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A8C2B0-C632-4334-BB93-3407F3EB5604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LôQôR</a:t>
            </a:r>
            <a:r>
              <a:rPr lang="en-IN" dirty="0"/>
              <a:t> </a:t>
            </a:r>
            <a:r>
              <a:rPr lang="en-IN" dirty="0" err="1"/>
              <a:t>Bh¥u</a:t>
            </a:r>
            <a:r>
              <a:rPr lang="en-IN" dirty="0"/>
              <a:t> ©</a:t>
            </a:r>
            <a:r>
              <a:rPr lang="en-IN" dirty="0" err="1"/>
              <a:t>uú</a:t>
            </a:r>
            <a:r>
              <a:rPr lang="en-IN" dirty="0"/>
              <a:t>] - </a:t>
            </a:r>
            <a:r>
              <a:rPr lang="en-IN" dirty="0" err="1"/>
              <a:t>LojRo</a:t>
            </a:r>
            <a:endParaRPr lang="en-IN" dirty="0"/>
          </a:p>
          <a:p>
            <a:r>
              <a:rPr lang="en-IN" dirty="0"/>
              <a:t>Li½ÚPu </a:t>
            </a:r>
            <a:r>
              <a:rPr lang="en-IN" dirty="0" err="1"/>
              <a:t>AûXkRôo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3EDA4-9134-413A-9EF9-F331726DA239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LojR¬u Tk§«p ¿ TeLûPV</a:t>
            </a:r>
          </a:p>
          <a:p>
            <a:r>
              <a:rPr lang="en-IN" dirty="0"/>
              <a:t>Li½ÚPu ¿</a:t>
            </a:r>
            <a:r>
              <a:rPr lang="en-IN" dirty="0" err="1"/>
              <a:t>úVô</a:t>
            </a:r>
            <a:r>
              <a:rPr lang="en-IN" dirty="0"/>
              <a:t> AÚs </a:t>
            </a:r>
            <a:r>
              <a:rPr lang="en-IN" dirty="0" err="1"/>
              <a:t>úYiÓYôn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CD2E7-8076-4C2A-B56D-DC1E3A26CF56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GjRû</a:t>
            </a:r>
            <a:r>
              <a:rPr lang="en-IN" dirty="0"/>
              <a:t>] </a:t>
            </a:r>
            <a:r>
              <a:rPr lang="en-IN" dirty="0" err="1"/>
              <a:t>úSWm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AûZjRôo</a:t>
            </a:r>
            <a:endParaRPr lang="en-IN" dirty="0"/>
          </a:p>
          <a:p>
            <a:r>
              <a:rPr lang="en-IN" dirty="0" err="1"/>
              <a:t>CjRû</a:t>
            </a:r>
            <a:r>
              <a:rPr lang="en-IN" dirty="0"/>
              <a:t>] </a:t>
            </a:r>
            <a:r>
              <a:rPr lang="en-IN" dirty="0" err="1"/>
              <a:t>LôXm</a:t>
            </a:r>
            <a:r>
              <a:rPr lang="en-IN" dirty="0"/>
              <a:t> ¿ Rs[</a:t>
            </a:r>
            <a:r>
              <a:rPr lang="en-IN" dirty="0" err="1"/>
              <a:t>XôúUô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F809C6-D350-4A5B-BF44-DF3BCBC1BFD5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LojR¬</a:t>
            </a:r>
            <a:r>
              <a:rPr lang="pt-BR" sz="4000" dirty="0">
                <a:latin typeface="Tamil Bible" pitchFamily="2" charset="0"/>
              </a:rPr>
              <a:t>d;</a:t>
            </a:r>
            <a:r>
              <a:rPr lang="pt-BR" dirty="0"/>
              <a:t> £jRm Eu úYû[«úR</a:t>
            </a:r>
          </a:p>
          <a:p>
            <a:r>
              <a:rPr lang="en-IN" dirty="0" err="1"/>
              <a:t>LiÓ</a:t>
            </a:r>
            <a:r>
              <a:rPr lang="en-IN" dirty="0"/>
              <a:t> </a:t>
            </a:r>
            <a:r>
              <a:rPr lang="en-IN" dirty="0" err="1"/>
              <a:t>EQokÕ</a:t>
            </a:r>
            <a:r>
              <a:rPr lang="en-IN" dirty="0"/>
              <a:t> ®</a:t>
            </a:r>
            <a:r>
              <a:rPr lang="en-IN" dirty="0" err="1"/>
              <a:t>ûWkúR</a:t>
            </a:r>
            <a:r>
              <a:rPr lang="en-IN" dirty="0"/>
              <a:t> ¿ </a:t>
            </a:r>
            <a:r>
              <a:rPr lang="en-IN" dirty="0" err="1"/>
              <a:t>Yô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2669F9-4063-4BF1-9D9F-14D0F7422DB2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AuúTôÓ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AûZd¡u</a:t>
            </a:r>
            <a:r>
              <a:rPr lang="en-IN" dirty="0"/>
              <a:t>\</a:t>
            </a:r>
            <a:r>
              <a:rPr lang="en-IN" dirty="0" err="1"/>
              <a:t>ôúW</a:t>
            </a:r>
            <a:endParaRPr lang="en-IN" dirty="0"/>
          </a:p>
          <a:p>
            <a:r>
              <a:rPr lang="en-IN" dirty="0" err="1"/>
              <a:t>Cuú</a:t>
            </a:r>
            <a:r>
              <a:rPr lang="en-IN" dirty="0"/>
              <a:t>\ §</a:t>
            </a:r>
            <a:r>
              <a:rPr lang="en-IN" dirty="0" err="1"/>
              <a:t>Úm</a:t>
            </a:r>
            <a:r>
              <a:rPr lang="en-IN" dirty="0"/>
              <a:t>© ¿ </a:t>
            </a:r>
            <a:r>
              <a:rPr lang="en-IN" dirty="0" err="1"/>
              <a:t>Yô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C3DEF2-1843-4151-AE85-DC751A8EBF59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ØsÞm</a:t>
            </a:r>
            <a:r>
              <a:rPr lang="en-IN" dirty="0"/>
              <a:t> ×</a:t>
            </a:r>
            <a:r>
              <a:rPr lang="en-IN" dirty="0" err="1"/>
              <a:t>RÚm</a:t>
            </a:r>
            <a:r>
              <a:rPr lang="en-IN" dirty="0"/>
              <a:t> </a:t>
            </a:r>
            <a:r>
              <a:rPr lang="en-IN" dirty="0" err="1"/>
              <a:t>LôÓm</a:t>
            </a:r>
            <a:r>
              <a:rPr lang="en-IN" dirty="0"/>
              <a:t> </a:t>
            </a:r>
            <a:r>
              <a:rPr lang="en-IN" dirty="0" err="1"/>
              <a:t>UûXÙm</a:t>
            </a:r>
            <a:endParaRPr lang="en-IN" dirty="0"/>
          </a:p>
          <a:p>
            <a:r>
              <a:rPr lang="en-IN" dirty="0"/>
              <a:t>Es[m </a:t>
            </a:r>
            <a:r>
              <a:rPr lang="en-IN" dirty="0" err="1"/>
              <a:t>EûPkúRÑ</a:t>
            </a:r>
            <a:r>
              <a:rPr lang="en-IN" dirty="0"/>
              <a:t> </a:t>
            </a:r>
            <a:r>
              <a:rPr lang="en-IN" dirty="0" err="1"/>
              <a:t>úRÓ¡u</a:t>
            </a:r>
            <a:r>
              <a:rPr lang="en-IN" dirty="0"/>
              <a:t>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660DD-26EA-4D7F-A6F2-A39F891D1C40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£</a:t>
            </a:r>
            <a:r>
              <a:rPr lang="en-IN" dirty="0" err="1"/>
              <a:t>t±uT</a:t>
            </a:r>
            <a:r>
              <a:rPr lang="en-IN" dirty="0"/>
              <a:t> úNt±²p £d¡]</a:t>
            </a:r>
            <a:r>
              <a:rPr lang="en-IN" dirty="0" err="1"/>
              <a:t>Rôp</a:t>
            </a:r>
            <a:endParaRPr lang="en-IN" dirty="0"/>
          </a:p>
          <a:p>
            <a:r>
              <a:rPr lang="en-IN" dirty="0" err="1"/>
              <a:t>NôjRôu</a:t>
            </a:r>
            <a:r>
              <a:rPr lang="en-IN" dirty="0"/>
              <a:t> </a:t>
            </a:r>
            <a:r>
              <a:rPr lang="en-IN" dirty="0" err="1"/>
              <a:t>YûX«p</a:t>
            </a:r>
            <a:r>
              <a:rPr lang="en-IN" dirty="0"/>
              <a:t> ¿ £û\</a:t>
            </a:r>
            <a:r>
              <a:rPr lang="en-IN" dirty="0" err="1"/>
              <a:t>Vô</a:t>
            </a:r>
            <a:r>
              <a:rPr lang="en-IN" dirty="0"/>
              <a:t>¡]</a:t>
            </a:r>
            <a:r>
              <a:rPr lang="en-IN" dirty="0" err="1"/>
              <a:t>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EB1C67-3817-47EC-BC5C-311D7DFE2E79}"/>
              </a:ext>
            </a:extLst>
          </p:cNvPr>
          <p:cNvSpPr txBox="1"/>
          <p:nvPr/>
        </p:nvSpPr>
        <p:spPr>
          <a:xfrm>
            <a:off x="0" y="541474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ÑjR</a:t>
            </a:r>
            <a:r>
              <a:rPr lang="en-IN" dirty="0"/>
              <a:t> </a:t>
            </a:r>
            <a:r>
              <a:rPr lang="en-IN" dirty="0" err="1"/>
              <a:t>CRVm</a:t>
            </a:r>
            <a:r>
              <a:rPr lang="en-IN" dirty="0"/>
              <a:t> </a:t>
            </a:r>
            <a:r>
              <a:rPr lang="en-IN" dirty="0" err="1"/>
              <a:t>úYiPôm</a:t>
            </a:r>
            <a:r>
              <a:rPr lang="en-IN" dirty="0"/>
              <a:t> </a:t>
            </a:r>
            <a:r>
              <a:rPr lang="en-IN" dirty="0" err="1"/>
              <a:t>Guù</a:t>
            </a:r>
            <a:r>
              <a:rPr lang="en-IN" dirty="0"/>
              <a:t>\</a:t>
            </a:r>
            <a:r>
              <a:rPr lang="en-IN" dirty="0" err="1"/>
              <a:t>i</a:t>
            </a:r>
            <a:r>
              <a:rPr lang="en-IN" dirty="0"/>
              <a:t>¦</a:t>
            </a:r>
          </a:p>
          <a:p>
            <a:r>
              <a:rPr lang="en-IN" dirty="0" err="1"/>
              <a:t>LojR¬u</a:t>
            </a:r>
            <a:r>
              <a:rPr lang="en-IN" dirty="0"/>
              <a:t> </a:t>
            </a:r>
            <a:r>
              <a:rPr lang="en-IN" dirty="0" err="1"/>
              <a:t>AuûT</a:t>
            </a:r>
            <a:r>
              <a:rPr lang="en-IN" dirty="0"/>
              <a:t> ¿ </a:t>
            </a:r>
            <a:r>
              <a:rPr lang="en-IN" dirty="0" err="1"/>
              <a:t>NkúR¡jRôn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DB36AB-B579-4CBA-B1FD-CDAE02FBFEA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úVô</a:t>
            </a:r>
            <a:r>
              <a:rPr lang="en-IN" dirty="0"/>
              <a:t>]</a:t>
            </a:r>
            <a:r>
              <a:rPr lang="en-IN" dirty="0" err="1"/>
              <a:t>ôûYl</a:t>
            </a:r>
            <a:r>
              <a:rPr lang="en-IN" dirty="0"/>
              <a:t> </a:t>
            </a:r>
            <a:r>
              <a:rPr lang="en-IN" dirty="0" err="1"/>
              <a:t>úTôX</a:t>
            </a:r>
            <a:r>
              <a:rPr lang="en-IN" dirty="0"/>
              <a:t> ¿ </a:t>
            </a:r>
            <a:r>
              <a:rPr lang="en-IN" dirty="0" err="1"/>
              <a:t>úTô</a:t>
            </a:r>
            <a:r>
              <a:rPr lang="en-IN" dirty="0"/>
              <a:t>]</a:t>
            </a:r>
            <a:r>
              <a:rPr lang="en-IN" dirty="0" err="1"/>
              <a:t>ôVpúXô</a:t>
            </a:r>
            <a:endParaRPr lang="en-IN" dirty="0"/>
          </a:p>
          <a:p>
            <a:r>
              <a:rPr lang="en-IN" dirty="0" err="1"/>
              <a:t>HÑTWu</a:t>
            </a:r>
            <a:r>
              <a:rPr lang="en-IN" dirty="0"/>
              <a:t> </a:t>
            </a:r>
            <a:r>
              <a:rPr lang="en-IN" dirty="0" err="1"/>
              <a:t>YôdÏ</a:t>
            </a:r>
            <a:r>
              <a:rPr lang="en-IN" dirty="0"/>
              <a:t> </a:t>
            </a:r>
            <a:r>
              <a:rPr lang="en-IN" dirty="0" err="1"/>
              <a:t>ùYßjRôVpúXô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0BD536-AB18-45CE-B710-E5345320C5D4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Guù</a:t>
            </a:r>
            <a:r>
              <a:rPr lang="en-IN" dirty="0"/>
              <a:t>]u] </a:t>
            </a:r>
            <a:r>
              <a:rPr lang="en-IN" dirty="0" err="1"/>
              <a:t>ÕuTm</a:t>
            </a:r>
            <a:r>
              <a:rPr lang="en-IN" dirty="0"/>
              <a:t> </a:t>
            </a:r>
            <a:r>
              <a:rPr lang="en-IN" dirty="0" err="1"/>
              <a:t>ùRôpûXLs</a:t>
            </a:r>
            <a:r>
              <a:rPr lang="en-IN" dirty="0"/>
              <a:t> </a:t>
            </a:r>
            <a:r>
              <a:rPr lang="en-IN" dirty="0" err="1"/>
              <a:t>YkÕm</a:t>
            </a:r>
            <a:endParaRPr lang="en-IN" dirty="0"/>
          </a:p>
          <a:p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TôûR</a:t>
            </a:r>
            <a:r>
              <a:rPr lang="en-IN" dirty="0"/>
              <a:t> ¿ ®</a:t>
            </a:r>
            <a:r>
              <a:rPr lang="en-IN" dirty="0" err="1"/>
              <a:t>húPôPôúR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866327-E5A7-4BB1-BAB0-D794E4D68531}"/>
              </a:ext>
            </a:extLst>
          </p:cNvPr>
          <p:cNvSpPr txBox="1"/>
          <p:nvPr/>
        </p:nvSpPr>
        <p:spPr>
          <a:xfrm>
            <a:off x="0" y="538974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¿§ ¨û\</a:t>
            </a:r>
            <a:r>
              <a:rPr lang="en-IN" dirty="0" err="1"/>
              <a:t>kR</a:t>
            </a:r>
            <a:r>
              <a:rPr lang="en-IN" dirty="0"/>
              <a:t> Rm </a:t>
            </a:r>
            <a:r>
              <a:rPr lang="en-IN" dirty="0" err="1"/>
              <a:t>LWeLû</a:t>
            </a:r>
            <a:r>
              <a:rPr lang="en-IN" dirty="0"/>
              <a:t>[</a:t>
            </a:r>
          </a:p>
          <a:p>
            <a:r>
              <a:rPr lang="en-IN" dirty="0"/>
              <a:t>¿h¥ </a:t>
            </a:r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Rôe</a:t>
            </a:r>
            <a:r>
              <a:rPr lang="en-IN" dirty="0"/>
              <a:t>¡ </a:t>
            </a:r>
            <a:r>
              <a:rPr lang="en-IN" dirty="0" err="1"/>
              <a:t>TVm</a:t>
            </a:r>
            <a:r>
              <a:rPr lang="en-IN" dirty="0"/>
              <a:t> ¿</a:t>
            </a:r>
            <a:r>
              <a:rPr lang="en-IN" dirty="0" err="1"/>
              <a:t>dÏYôo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F81178-7910-433F-9942-D3625BA6BB50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ÕuUôodLùWpXôm</a:t>
            </a:r>
            <a:r>
              <a:rPr lang="en-IN" dirty="0"/>
              <a:t> </a:t>
            </a:r>
            <a:r>
              <a:rPr lang="en-IN" dirty="0" err="1"/>
              <a:t>NuUôodLúWôúP</a:t>
            </a:r>
            <a:endParaRPr lang="en-IN" dirty="0"/>
          </a:p>
          <a:p>
            <a:r>
              <a:rPr lang="en-IN" dirty="0" err="1"/>
              <a:t>úRY</a:t>
            </a:r>
            <a:r>
              <a:rPr lang="en-IN" dirty="0"/>
              <a:t> </a:t>
            </a:r>
            <a:r>
              <a:rPr lang="en-IN" dirty="0" err="1"/>
              <a:t>úLôTôd¡û</a:t>
            </a:r>
            <a:r>
              <a:rPr lang="en-IN" dirty="0"/>
              <a:t>]</a:t>
            </a:r>
            <a:r>
              <a:rPr lang="en-IN" dirty="0" err="1"/>
              <a:t>Vôp</a:t>
            </a:r>
            <a:r>
              <a:rPr lang="en-IN" dirty="0"/>
              <a:t> </a:t>
            </a:r>
            <a:r>
              <a:rPr lang="en-IN" dirty="0" err="1"/>
              <a:t>UôsYôúW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</TotalTime>
  <Words>175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64</cp:revision>
  <dcterms:created xsi:type="dcterms:W3CDTF">2019-11-02T16:27:41Z</dcterms:created>
  <dcterms:modified xsi:type="dcterms:W3CDTF">2020-11-25T06:24:38Z</dcterms:modified>
</cp:coreProperties>
</file>