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241CF-27BA-47D7-A5C1-B19161E7F806}"/>
              </a:ext>
            </a:extLst>
          </p:cNvPr>
          <p:cNvSpPr txBox="1"/>
          <p:nvPr/>
        </p:nvSpPr>
        <p:spPr>
          <a:xfrm>
            <a:off x="-8389" y="5385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A§NVUô] J°UV SôPôm</a:t>
            </a:r>
          </a:p>
          <a:p>
            <a:r>
              <a:rPr lang="en-IN" dirty="0"/>
              <a:t>Gu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SôPôm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2D607-D0F8-4CDA-80CB-3D687C476DF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ùUô</a:t>
            </a:r>
            <a:r>
              <a:rPr lang="en-IN" dirty="0"/>
              <a:t>¯ ¨\m _ô§ </a:t>
            </a:r>
            <a:r>
              <a:rPr lang="en-IN" dirty="0" err="1"/>
              <a:t>Ttß</a:t>
            </a:r>
            <a:r>
              <a:rPr lang="en-IN" dirty="0"/>
              <a:t> </a:t>
            </a:r>
            <a:r>
              <a:rPr lang="en-IN" dirty="0" err="1"/>
              <a:t>EûPúVôo</a:t>
            </a:r>
            <a:endParaRPr lang="en-IN" dirty="0"/>
          </a:p>
          <a:p>
            <a:r>
              <a:rPr lang="en-IN" dirty="0" err="1"/>
              <a:t>GYÚúU</a:t>
            </a:r>
            <a:r>
              <a:rPr lang="en-IN" dirty="0"/>
              <a:t> </a:t>
            </a:r>
            <a:r>
              <a:rPr lang="en-IN" dirty="0" err="1"/>
              <a:t>AeÏ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AuúT</a:t>
            </a:r>
            <a:r>
              <a:rPr lang="en-IN" dirty="0"/>
              <a:t> </a:t>
            </a:r>
            <a:r>
              <a:rPr lang="en-IN" dirty="0" err="1"/>
              <a:t>ùUô</a:t>
            </a:r>
            <a:r>
              <a:rPr lang="en-IN" dirty="0"/>
              <a:t>¯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79D58-4D28-4DED-9001-D16C58855BA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CWjRj</a:t>
            </a:r>
            <a:r>
              <a:rPr lang="en-IN" dirty="0"/>
              <a:t>§]</a:t>
            </a:r>
            <a:r>
              <a:rPr lang="en-IN" dirty="0" err="1"/>
              <a:t>ôp</a:t>
            </a:r>
            <a:r>
              <a:rPr lang="en-IN" dirty="0"/>
              <a:t> - </a:t>
            </a:r>
            <a:r>
              <a:rPr lang="en-IN" dirty="0" err="1"/>
              <a:t>TôYm</a:t>
            </a:r>
            <a:endParaRPr lang="en-IN" dirty="0"/>
          </a:p>
          <a:p>
            <a:r>
              <a:rPr lang="en-IN" dirty="0"/>
              <a:t>LÝ®]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ùNpXXôúU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5C6A1-642A-4797-909A-43AD6F2DC9D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CjRû</a:t>
            </a:r>
            <a:r>
              <a:rPr lang="en-IN" dirty="0"/>
              <a:t>] </a:t>
            </a:r>
            <a:r>
              <a:rPr lang="en-IN" dirty="0" err="1"/>
              <a:t>ùT¬V</a:t>
            </a:r>
            <a:r>
              <a:rPr lang="en-IN" dirty="0"/>
              <a:t> £</a:t>
            </a:r>
            <a:r>
              <a:rPr lang="en-IN" dirty="0" err="1"/>
              <a:t>Xôd¡Vm</a:t>
            </a:r>
            <a:r>
              <a:rPr lang="en-IN" dirty="0"/>
              <a:t> </a:t>
            </a:r>
            <a:r>
              <a:rPr lang="en-IN" dirty="0" err="1"/>
              <a:t>CZlúTôo</a:t>
            </a:r>
            <a:endParaRPr lang="en-IN" dirty="0"/>
          </a:p>
          <a:p>
            <a:r>
              <a:rPr lang="en-IN" dirty="0" err="1"/>
              <a:t>Clé</a:t>
            </a:r>
            <a:r>
              <a:rPr lang="en-IN" dirty="0"/>
              <a:t>ª«p </a:t>
            </a:r>
            <a:r>
              <a:rPr lang="en-IN" dirty="0" err="1"/>
              <a:t>GYÚm</a:t>
            </a:r>
            <a:r>
              <a:rPr lang="en-IN" dirty="0"/>
              <a:t> </a:t>
            </a:r>
            <a:r>
              <a:rPr lang="en-IN" dirty="0" err="1"/>
              <a:t>úYiPôm</a:t>
            </a:r>
            <a:r>
              <a:rPr lang="en-IN" dirty="0"/>
              <a:t> - </a:t>
            </a:r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YôÃo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A5238-9298-4BC3-9A22-4A664112BF4B}"/>
              </a:ext>
            </a:extLst>
          </p:cNvPr>
          <p:cNvSpPr txBox="1"/>
          <p:nvPr/>
        </p:nvSpPr>
        <p:spPr>
          <a:xfrm>
            <a:off x="0" y="572347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Yôg£dÏm</a:t>
            </a:r>
            <a:r>
              <a:rPr lang="en-IN" dirty="0"/>
              <a:t> </a:t>
            </a:r>
            <a:r>
              <a:rPr lang="en-IN" dirty="0" err="1"/>
              <a:t>SôPôm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164D9-40C7-4AEA-BF70-A5055BF3AB8D}"/>
              </a:ext>
            </a:extLst>
          </p:cNvPr>
          <p:cNvSpPr txBox="1"/>
          <p:nvPr/>
        </p:nvSpPr>
        <p:spPr>
          <a:xfrm>
            <a:off x="8389" y="540635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CpXôR</a:t>
            </a:r>
            <a:r>
              <a:rPr lang="en-IN" dirty="0"/>
              <a:t> </a:t>
            </a:r>
            <a:r>
              <a:rPr lang="en-IN" dirty="0" err="1"/>
              <a:t>SôÓ</a:t>
            </a:r>
            <a:r>
              <a:rPr lang="en-IN" dirty="0"/>
              <a:t> - JÚ</a:t>
            </a:r>
          </a:p>
          <a:p>
            <a:r>
              <a:rPr lang="en-IN" dirty="0" err="1"/>
              <a:t>NôTØm</a:t>
            </a:r>
            <a:r>
              <a:rPr lang="en-IN" dirty="0"/>
              <a:t> </a:t>
            </a:r>
            <a:r>
              <a:rPr lang="en-IN" dirty="0" err="1"/>
              <a:t>LôQô</a:t>
            </a:r>
            <a:r>
              <a:rPr lang="en-IN" dirty="0"/>
              <a:t> </a:t>
            </a:r>
            <a:r>
              <a:rPr lang="en-IN" dirty="0" err="1"/>
              <a:t>SôÓ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E1611-CD96-46E5-B560-A054895CFBC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U¡rf</a:t>
            </a:r>
            <a:r>
              <a:rPr lang="en-IN" dirty="0"/>
              <a:t>£ </a:t>
            </a:r>
            <a:r>
              <a:rPr lang="en-IN" dirty="0" err="1"/>
              <a:t>KVôR</a:t>
            </a:r>
            <a:r>
              <a:rPr lang="en-IN" dirty="0"/>
              <a:t> ¸Rm</a:t>
            </a:r>
          </a:p>
          <a:p>
            <a:r>
              <a:rPr lang="en-IN" dirty="0"/>
              <a:t>Eu]</a:t>
            </a:r>
            <a:r>
              <a:rPr lang="en-IN" dirty="0" err="1"/>
              <a:t>Rj§p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]ô -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1DC2C-FF8D-4162-AE8A-E30CD2667835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Nk§W</a:t>
            </a:r>
            <a:r>
              <a:rPr lang="en-IN" dirty="0"/>
              <a:t> </a:t>
            </a:r>
            <a:r>
              <a:rPr lang="en-IN" dirty="0" err="1"/>
              <a:t>ã¬Vu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- B]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/>
              <a:t>CÚs </a:t>
            </a:r>
            <a:r>
              <a:rPr lang="en-IN" dirty="0" err="1"/>
              <a:t>HÕm</a:t>
            </a:r>
            <a:r>
              <a:rPr lang="en-IN" dirty="0"/>
              <a:t> </a:t>
            </a:r>
            <a:r>
              <a:rPr lang="en-IN" dirty="0" err="1"/>
              <a:t>LôQ®pûX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DF75A-2E3F-459C-B544-0AD5DE9A80A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úRYÏUôWu</a:t>
            </a:r>
            <a:r>
              <a:rPr lang="en-IN" dirty="0"/>
              <a:t> </a:t>
            </a:r>
            <a:r>
              <a:rPr lang="en-IN" dirty="0" err="1"/>
              <a:t>ú_ô§«p</a:t>
            </a:r>
            <a:r>
              <a:rPr lang="en-IN" dirty="0"/>
              <a:t> </a:t>
            </a:r>
            <a:r>
              <a:rPr lang="en-IN" dirty="0" err="1"/>
              <a:t>ú_ô</a:t>
            </a:r>
            <a:r>
              <a:rPr lang="en-IN" dirty="0"/>
              <a:t>§</a:t>
            </a:r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ùY°fNUôYôo</a:t>
            </a:r>
            <a:r>
              <a:rPr lang="en-IN" dirty="0"/>
              <a:t> -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TLp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1E008-088C-413B-B616-C4E3A6F0A14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®R ®R ùLôsûL CpûX - TX</a:t>
            </a:r>
          </a:p>
          <a:p>
            <a:r>
              <a:rPr lang="en-IN" dirty="0"/>
              <a:t>©¬</a:t>
            </a:r>
            <a:r>
              <a:rPr lang="en-IN" dirty="0" err="1"/>
              <a:t>Üs</a:t>
            </a:r>
            <a:r>
              <a:rPr lang="en-IN" dirty="0"/>
              <a:t>[ </a:t>
            </a:r>
            <a:r>
              <a:rPr lang="en-IN" dirty="0" err="1"/>
              <a:t>TXûL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F024D-C2AD-48A0-B7F4-56CCD7178CA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JúW</a:t>
            </a:r>
            <a:r>
              <a:rPr lang="en-IN" dirty="0"/>
              <a:t> JÚ </a:t>
            </a:r>
            <a:r>
              <a:rPr lang="en-IN" dirty="0" err="1"/>
              <a:t>ÏÓmTm</a:t>
            </a:r>
            <a:r>
              <a:rPr lang="en-IN" dirty="0"/>
              <a:t> </a:t>
            </a:r>
            <a:r>
              <a:rPr lang="en-IN" dirty="0" err="1"/>
              <a:t>JúW</a:t>
            </a:r>
            <a:r>
              <a:rPr lang="en-IN" dirty="0"/>
              <a:t> JÚ </a:t>
            </a:r>
            <a:r>
              <a:rPr lang="en-IN" dirty="0" err="1"/>
              <a:t>RûXYo</a:t>
            </a:r>
            <a:endParaRPr lang="en-IN" dirty="0"/>
          </a:p>
          <a:p>
            <a:r>
              <a:rPr lang="fr-FR" dirty="0" err="1"/>
              <a:t>GeÏúU</a:t>
            </a:r>
            <a:r>
              <a:rPr lang="fr-FR" dirty="0"/>
              <a:t> Au× </a:t>
            </a:r>
            <a:r>
              <a:rPr lang="fr-FR" dirty="0" err="1"/>
              <a:t>UVm</a:t>
            </a:r>
            <a:r>
              <a:rPr lang="fr-FR" dirty="0"/>
              <a:t> - </a:t>
            </a:r>
            <a:r>
              <a:rPr lang="fr-FR" dirty="0" err="1"/>
              <a:t>Au×sú</a:t>
            </a:r>
            <a:r>
              <a:rPr lang="fr-FR" dirty="0"/>
              <a:t>[</a:t>
            </a:r>
            <a:r>
              <a:rPr lang="fr-FR" dirty="0" err="1"/>
              <a:t>ôo</a:t>
            </a:r>
            <a:r>
              <a:rPr lang="fr-FR" dirty="0"/>
              <a:t> </a:t>
            </a:r>
            <a:r>
              <a:rPr lang="fr-FR" dirty="0" err="1"/>
              <a:t>ùNpÛm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325CE-8820-4F1D-853C-F56955C61237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WfNû</a:t>
            </a:r>
            <a:r>
              <a:rPr lang="en-IN" dirty="0"/>
              <a:t>] </a:t>
            </a:r>
            <a:r>
              <a:rPr lang="en-IN" dirty="0" err="1"/>
              <a:t>HÕm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- </a:t>
            </a:r>
            <a:r>
              <a:rPr lang="en-IN" dirty="0" err="1"/>
              <a:t>Åi</a:t>
            </a:r>
            <a:endParaRPr lang="en-IN" dirty="0"/>
          </a:p>
          <a:p>
            <a:r>
              <a:rPr lang="en-IN" dirty="0" err="1"/>
              <a:t>ÏZlTeLs</a:t>
            </a:r>
            <a:r>
              <a:rPr lang="en-IN" dirty="0"/>
              <a:t>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169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2020-11-29T01:28:43Z</dcterms:modified>
</cp:coreProperties>
</file>