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6100D0-4766-4E0E-9963-354C18976CF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AuúT</a:t>
            </a:r>
            <a:r>
              <a:rPr lang="en-IN" dirty="0"/>
              <a:t> </a:t>
            </a:r>
            <a:r>
              <a:rPr lang="en-IN" dirty="0" err="1"/>
              <a:t>çV</a:t>
            </a:r>
            <a:r>
              <a:rPr lang="en-IN" dirty="0"/>
              <a:t> </a:t>
            </a:r>
            <a:r>
              <a:rPr lang="en-IN" dirty="0" err="1"/>
              <a:t>AuúT</a:t>
            </a:r>
            <a:endParaRPr lang="en-IN" dirty="0"/>
          </a:p>
          <a:p>
            <a:r>
              <a:rPr lang="en-IN" dirty="0" err="1"/>
              <a:t>TdRoLs</a:t>
            </a:r>
            <a:r>
              <a:rPr lang="en-IN" dirty="0"/>
              <a:t> </a:t>
            </a:r>
            <a:r>
              <a:rPr lang="en-IN" dirty="0" err="1"/>
              <a:t>úTôtßm</a:t>
            </a:r>
            <a:r>
              <a:rPr lang="en-IN" dirty="0"/>
              <a:t> </a:t>
            </a:r>
            <a:r>
              <a:rPr lang="en-IN" dirty="0" err="1"/>
              <a:t>AuúT</a:t>
            </a:r>
            <a:r>
              <a:rPr lang="en-IN" dirty="0"/>
              <a:t> - Gu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FA37F1-9A66-4064-9706-A866B476E0D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LtTû</a:t>
            </a:r>
            <a:r>
              <a:rPr lang="en-IN" dirty="0"/>
              <a:t>]«p ©</a:t>
            </a:r>
            <a:r>
              <a:rPr lang="en-IN" dirty="0" err="1"/>
              <a:t>WRô</a:t>
            </a:r>
            <a:r>
              <a:rPr lang="en-IN" dirty="0"/>
              <a:t>]m </a:t>
            </a:r>
            <a:r>
              <a:rPr lang="en-IN" dirty="0" err="1"/>
              <a:t>Juú</a:t>
            </a:r>
            <a:r>
              <a:rPr lang="en-IN" dirty="0"/>
              <a:t>\</a:t>
            </a:r>
          </a:p>
          <a:p>
            <a:r>
              <a:rPr lang="en-IN" dirty="0" err="1"/>
              <a:t>ûLdùLôiÓ</a:t>
            </a:r>
            <a:r>
              <a:rPr lang="en-IN" dirty="0"/>
              <a:t> </a:t>
            </a:r>
            <a:r>
              <a:rPr lang="en-IN" dirty="0" err="1"/>
              <a:t>Yôrk§ÓúYu</a:t>
            </a:r>
            <a:r>
              <a:rPr lang="en-IN" dirty="0"/>
              <a:t> - </a:t>
            </a:r>
            <a:r>
              <a:rPr lang="en-IN" dirty="0" err="1"/>
              <a:t>AYo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5F7E3F-8BEE-4355-9C21-6465FAAF9181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NjÕÚYô</a:t>
            </a:r>
            <a:r>
              <a:rPr lang="en-IN" dirty="0"/>
              <a:t>] ª</a:t>
            </a:r>
            <a:r>
              <a:rPr lang="en-IN" dirty="0" err="1"/>
              <a:t>j§Wû</a:t>
            </a:r>
            <a:r>
              <a:rPr lang="en-IN" dirty="0"/>
              <a:t>]</a:t>
            </a:r>
          </a:p>
          <a:p>
            <a:r>
              <a:rPr lang="en-IN" dirty="0" err="1"/>
              <a:t>úNôRWu</a:t>
            </a:r>
            <a:r>
              <a:rPr lang="en-IN" dirty="0"/>
              <a:t> </a:t>
            </a:r>
            <a:r>
              <a:rPr lang="en-IN" dirty="0" err="1"/>
              <a:t>úRôZ</a:t>
            </a:r>
            <a:r>
              <a:rPr lang="en-IN" dirty="0"/>
              <a:t>]</a:t>
            </a:r>
            <a:r>
              <a:rPr lang="en-IN" dirty="0" err="1"/>
              <a:t>ôn</a:t>
            </a:r>
            <a:r>
              <a:rPr lang="en-IN" dirty="0"/>
              <a:t> úS£j¾úW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F58AA-2997-4829-BFE6-7406BE3C579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TôRm</a:t>
            </a:r>
            <a:r>
              <a:rPr lang="en-IN" dirty="0"/>
              <a:t> </a:t>
            </a:r>
            <a:r>
              <a:rPr lang="en-IN" dirty="0" err="1"/>
              <a:t>T¦kÕmûU</a:t>
            </a:r>
            <a:r>
              <a:rPr lang="en-IN" dirty="0"/>
              <a:t> </a:t>
            </a:r>
            <a:r>
              <a:rPr lang="en-IN" dirty="0" err="1"/>
              <a:t>úYiÓ¡uú</a:t>
            </a:r>
            <a:r>
              <a:rPr lang="en-IN" dirty="0"/>
              <a:t>\u</a:t>
            </a:r>
          </a:p>
          <a:p>
            <a:r>
              <a:rPr lang="en-IN" dirty="0" err="1"/>
              <a:t>éWQ</a:t>
            </a:r>
            <a:r>
              <a:rPr lang="en-IN" dirty="0"/>
              <a:t> </a:t>
            </a:r>
            <a:r>
              <a:rPr lang="en-IN" dirty="0" err="1"/>
              <a:t>AuTÚsÅo</a:t>
            </a:r>
            <a:r>
              <a:rPr lang="en-IN" dirty="0"/>
              <a:t> - §</a:t>
            </a:r>
            <a:r>
              <a:rPr lang="en-IN" dirty="0" err="1"/>
              <a:t>Úl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5DCC0-17C0-4FE8-B374-1156DAFC7FA4}"/>
              </a:ext>
            </a:extLst>
          </p:cNvPr>
          <p:cNvSpPr txBox="1"/>
          <p:nvPr/>
        </p:nvSpPr>
        <p:spPr>
          <a:xfrm>
            <a:off x="8389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ËYû</a:t>
            </a:r>
            <a:r>
              <a:rPr lang="en-IN" dirty="0"/>
              <a:t>]j </a:t>
            </a:r>
            <a:r>
              <a:rPr lang="en-IN" dirty="0" err="1"/>
              <a:t>RkR</a:t>
            </a:r>
            <a:r>
              <a:rPr lang="en-IN" dirty="0"/>
              <a:t> </a:t>
            </a:r>
            <a:r>
              <a:rPr lang="en-IN" dirty="0" err="1"/>
              <a:t>AuTÕúY</a:t>
            </a:r>
            <a:endParaRPr lang="en-IN" dirty="0"/>
          </a:p>
          <a:p>
            <a:r>
              <a:rPr lang="en-IN" dirty="0"/>
              <a:t>úRY²u </a:t>
            </a:r>
            <a:r>
              <a:rPr lang="en-IN" dirty="0" err="1"/>
              <a:t>úNûY</a:t>
            </a:r>
            <a:r>
              <a:rPr lang="en-IN" dirty="0"/>
              <a:t> </a:t>
            </a:r>
            <a:r>
              <a:rPr lang="en-IN" dirty="0" err="1"/>
              <a:t>ùNn§PúY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7E268-6957-44EE-B0A5-2EDFF57E42D2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YÚûLûVd</a:t>
            </a:r>
            <a:r>
              <a:rPr lang="en-IN" dirty="0"/>
              <a:t> </a:t>
            </a:r>
            <a:r>
              <a:rPr lang="en-IN" dirty="0" err="1"/>
              <a:t>Li¥PúY</a:t>
            </a:r>
            <a:endParaRPr lang="en-IN" dirty="0"/>
          </a:p>
          <a:p>
            <a:r>
              <a:rPr lang="en-IN" dirty="0" err="1"/>
              <a:t>Lôj§ÚkúR</a:t>
            </a:r>
            <a:r>
              <a:rPr lang="en-IN" dirty="0"/>
              <a:t> </a:t>
            </a:r>
            <a:r>
              <a:rPr lang="en-IN" dirty="0" err="1"/>
              <a:t>AûPúYu</a:t>
            </a:r>
            <a:r>
              <a:rPr lang="en-IN" dirty="0"/>
              <a:t> - Gu</a:t>
            </a:r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6F4D61-ABDE-4C5D-B694-54A075C887F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B®«u</a:t>
            </a:r>
            <a:r>
              <a:rPr lang="en-IN" dirty="0"/>
              <a:t> </a:t>
            </a:r>
            <a:r>
              <a:rPr lang="en-IN" dirty="0" err="1"/>
              <a:t>YWeLs</a:t>
            </a:r>
            <a:r>
              <a:rPr lang="en-IN" dirty="0"/>
              <a:t> </a:t>
            </a:r>
            <a:r>
              <a:rPr lang="en-IN" dirty="0" err="1"/>
              <a:t>JuTÕúY</a:t>
            </a:r>
            <a:endParaRPr lang="en-IN" dirty="0"/>
          </a:p>
          <a:p>
            <a:r>
              <a:rPr lang="pl-PL" dirty="0"/>
              <a:t>B®«u StL² Dk§ÓúU</a:t>
            </a:r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56D06-AFDB-47D3-B1CB-33FB8DA5B6F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</a:t>
            </a:r>
            <a:r>
              <a:rPr lang="en-IN" dirty="0"/>
              <a:t> AÚs </a:t>
            </a:r>
            <a:r>
              <a:rPr lang="en-IN" dirty="0" err="1"/>
              <a:t>YWm</a:t>
            </a:r>
            <a:r>
              <a:rPr lang="en-IN" dirty="0"/>
              <a:t> </a:t>
            </a:r>
            <a:r>
              <a:rPr lang="en-IN" dirty="0" err="1"/>
              <a:t>úRûY</a:t>
            </a:r>
            <a:r>
              <a:rPr lang="en-IN" dirty="0"/>
              <a:t> </a:t>
            </a:r>
            <a:r>
              <a:rPr lang="en-IN" dirty="0" err="1"/>
              <a:t>AúR</a:t>
            </a:r>
            <a:endParaRPr lang="en-IN" dirty="0"/>
          </a:p>
          <a:p>
            <a:r>
              <a:rPr lang="en-IN" dirty="0" err="1"/>
              <a:t>RôLjûRj</a:t>
            </a:r>
            <a:r>
              <a:rPr lang="en-IN" dirty="0"/>
              <a:t> ¾oj§ÓúU - </a:t>
            </a:r>
            <a:r>
              <a:rPr lang="en-IN" dirty="0" err="1"/>
              <a:t>Gußm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299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59DF5-57DF-4791-829A-DFE53BA63DA7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fr-FR" dirty="0" err="1"/>
              <a:t>CúVÑ®u</a:t>
            </a:r>
            <a:r>
              <a:rPr lang="fr-FR" dirty="0"/>
              <a:t> Au× </a:t>
            </a:r>
            <a:r>
              <a:rPr lang="fr-FR" dirty="0" err="1"/>
              <a:t>Uô</a:t>
            </a:r>
            <a:r>
              <a:rPr lang="fr-FR" dirty="0"/>
              <a:t> </a:t>
            </a:r>
            <a:r>
              <a:rPr lang="fr-FR" dirty="0" err="1"/>
              <a:t>ùT¬úR</a:t>
            </a:r>
            <a:endParaRPr lang="fr-FR" dirty="0"/>
          </a:p>
          <a:p>
            <a:r>
              <a:rPr lang="en-IN" dirty="0" err="1"/>
              <a:t>GlT¥l</a:t>
            </a:r>
            <a:r>
              <a:rPr lang="en-IN" dirty="0"/>
              <a:t> </a:t>
            </a:r>
            <a:r>
              <a:rPr lang="en-IN" dirty="0" err="1"/>
              <a:t>TôÓúYú</a:t>
            </a:r>
            <a:r>
              <a:rPr lang="en-IN" dirty="0"/>
              <a:t>]ô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6B0B4-8C91-4F3B-8B24-3808486BC8B7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BiPYo Au©u BZm ¿[m</a:t>
            </a:r>
          </a:p>
          <a:p>
            <a:r>
              <a:rPr lang="en-IN" dirty="0" err="1"/>
              <a:t>Au©u</a:t>
            </a:r>
            <a:r>
              <a:rPr lang="en-IN" dirty="0"/>
              <a:t> </a:t>
            </a:r>
            <a:r>
              <a:rPr lang="en-IN" dirty="0" err="1"/>
              <a:t>ALXm</a:t>
            </a:r>
            <a:r>
              <a:rPr lang="en-IN" dirty="0"/>
              <a:t> </a:t>
            </a:r>
            <a:r>
              <a:rPr lang="en-IN" dirty="0" err="1"/>
              <a:t>EVWm</a:t>
            </a:r>
            <a:r>
              <a:rPr lang="en-IN" dirty="0"/>
              <a:t> </a:t>
            </a:r>
            <a:r>
              <a:rPr lang="en-IN" dirty="0" err="1"/>
              <a:t>LiúPu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283A0-28CA-419C-BB65-302D4945A4F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TdRÚPu</a:t>
            </a:r>
            <a:r>
              <a:rPr lang="en-IN" dirty="0"/>
              <a:t> </a:t>
            </a:r>
            <a:r>
              <a:rPr lang="en-IN" dirty="0" err="1"/>
              <a:t>úNokÕQokúRu</a:t>
            </a:r>
            <a:endParaRPr lang="en-IN" dirty="0"/>
          </a:p>
          <a:p>
            <a:r>
              <a:rPr lang="en-IN" dirty="0"/>
              <a:t>Cu\</a:t>
            </a:r>
            <a:r>
              <a:rPr lang="en-IN" dirty="0" err="1"/>
              <a:t>ûRl</a:t>
            </a:r>
            <a:r>
              <a:rPr lang="en-IN" dirty="0"/>
              <a:t> </a:t>
            </a:r>
            <a:r>
              <a:rPr lang="en-IN" dirty="0" err="1"/>
              <a:t>Tô¥ÓúYu</a:t>
            </a:r>
            <a:r>
              <a:rPr lang="en-IN" dirty="0"/>
              <a:t> - Gu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D633D5-7C96-4B43-97E6-2549B3611A9C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CkR</a:t>
            </a:r>
            <a:r>
              <a:rPr lang="en-IN" dirty="0"/>
              <a:t> </a:t>
            </a:r>
            <a:r>
              <a:rPr lang="en-IN" dirty="0" err="1"/>
              <a:t>EXLj</a:t>
            </a:r>
            <a:r>
              <a:rPr lang="en-IN" dirty="0"/>
              <a:t> </a:t>
            </a:r>
            <a:r>
              <a:rPr lang="en-IN" dirty="0" err="1"/>
              <a:t>úRôt</a:t>
            </a:r>
            <a:r>
              <a:rPr lang="en-IN" dirty="0"/>
              <a:t>\m </a:t>
            </a:r>
            <a:r>
              <a:rPr lang="en-IN" dirty="0" err="1"/>
              <a:t>Øuú</a:t>
            </a:r>
            <a:r>
              <a:rPr lang="en-IN" dirty="0"/>
              <a:t>]</a:t>
            </a:r>
          </a:p>
          <a:p>
            <a:r>
              <a:rPr lang="en-IN" dirty="0" err="1"/>
              <a:t>AkR</a:t>
            </a:r>
            <a:r>
              <a:rPr lang="en-IN" dirty="0"/>
              <a:t> </a:t>
            </a:r>
            <a:r>
              <a:rPr lang="en-IN" dirty="0" err="1"/>
              <a:t>úUXô</a:t>
            </a:r>
            <a:r>
              <a:rPr lang="en-IN" dirty="0"/>
              <a:t>] Au©²úX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E659C-73A5-4550-8573-DA20DAAF37D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UôNtú</a:t>
            </a:r>
            <a:r>
              <a:rPr lang="en-IN" dirty="0"/>
              <a:t>\</a:t>
            </a:r>
            <a:r>
              <a:rPr lang="en-IN" dirty="0" err="1"/>
              <a:t>ôWôL</a:t>
            </a:r>
            <a:r>
              <a:rPr lang="en-IN" dirty="0"/>
              <a:t> ¨</a:t>
            </a:r>
            <a:r>
              <a:rPr lang="en-IN" dirty="0" err="1"/>
              <a:t>ßjR</a:t>
            </a:r>
            <a:r>
              <a:rPr lang="en-IN" dirty="0"/>
              <a:t> </a:t>
            </a:r>
            <a:r>
              <a:rPr lang="en-IN" dirty="0" err="1"/>
              <a:t>GmûU</a:t>
            </a:r>
            <a:endParaRPr lang="en-IN" dirty="0"/>
          </a:p>
          <a:p>
            <a:r>
              <a:rPr lang="en-IN" dirty="0" err="1"/>
              <a:t>Uô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ùR¬kÕ</a:t>
            </a:r>
            <a:r>
              <a:rPr lang="en-IN" dirty="0"/>
              <a:t> </a:t>
            </a:r>
            <a:r>
              <a:rPr lang="en-IN" dirty="0" err="1"/>
              <a:t>ùLôiPôo</a:t>
            </a:r>
            <a:r>
              <a:rPr lang="en-IN" dirty="0"/>
              <a:t> </a:t>
            </a:r>
            <a:r>
              <a:rPr lang="en-IN" dirty="0" err="1"/>
              <a:t>RmØu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472168-7D69-4A93-BB28-F9F391066057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ØÝ </a:t>
            </a:r>
            <a:r>
              <a:rPr lang="en-IN" dirty="0" err="1"/>
              <a:t>BjUô</a:t>
            </a:r>
            <a:r>
              <a:rPr lang="en-IN" dirty="0"/>
              <a:t> U]</a:t>
            </a:r>
            <a:r>
              <a:rPr lang="en-IN" dirty="0" err="1"/>
              <a:t>ÕPú</a:t>
            </a:r>
            <a:r>
              <a:rPr lang="en-IN" dirty="0"/>
              <a:t>]</a:t>
            </a:r>
          </a:p>
          <a:p>
            <a:r>
              <a:rPr lang="en-IN" dirty="0"/>
              <a:t>Gu ØÝ Nd§ </a:t>
            </a:r>
            <a:r>
              <a:rPr lang="en-IN" dirty="0" err="1"/>
              <a:t>ùTXjÕPú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64934-B5E3-4E90-95CC-9FBBB58DFF8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úRY²Pm Au× </a:t>
            </a:r>
            <a:r>
              <a:rPr lang="en-IN" dirty="0" err="1"/>
              <a:t>áok§PúY</a:t>
            </a:r>
            <a:endParaRPr lang="en-IN" dirty="0"/>
          </a:p>
          <a:p>
            <a:r>
              <a:rPr lang="en-IN" dirty="0" err="1"/>
              <a:t>úR¥úV</a:t>
            </a:r>
            <a:r>
              <a:rPr lang="en-IN" dirty="0"/>
              <a:t> </a:t>
            </a:r>
            <a:r>
              <a:rPr lang="en-IN" dirty="0" err="1"/>
              <a:t>SôÓúYu</a:t>
            </a:r>
            <a:r>
              <a:rPr lang="en-IN" dirty="0"/>
              <a:t> Gu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6C6E15-8802-4461-931C-3FE707B23552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Ït</a:t>
            </a:r>
            <a:r>
              <a:rPr lang="en-IN" dirty="0"/>
              <a:t>\ª</a:t>
            </a:r>
            <a:r>
              <a:rPr lang="en-IN" dirty="0" err="1"/>
              <a:t>pXôR</a:t>
            </a:r>
            <a:r>
              <a:rPr lang="en-IN" dirty="0"/>
              <a:t> </a:t>
            </a:r>
            <a:r>
              <a:rPr lang="en-IN" dirty="0" err="1"/>
              <a:t>Au×Pú</a:t>
            </a:r>
            <a:r>
              <a:rPr lang="en-IN" dirty="0"/>
              <a:t>]</a:t>
            </a:r>
          </a:p>
          <a:p>
            <a:r>
              <a:rPr lang="sv-SE" dirty="0"/>
              <a:t>Ut\YûW Sôu úS£dLúY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201</Words>
  <Application>Microsoft Office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2020-11-25T06:46:39Z</dcterms:modified>
</cp:coreProperties>
</file>