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E3F2-2EF5-4438-B254-C0373B63563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fr-FR" dirty="0" err="1"/>
              <a:t>Au©p</a:t>
            </a:r>
            <a:r>
              <a:rPr lang="fr-FR" dirty="0"/>
              <a:t> </a:t>
            </a:r>
            <a:r>
              <a:rPr lang="fr-FR" dirty="0" err="1"/>
              <a:t>Guû</a:t>
            </a:r>
            <a:r>
              <a:rPr lang="fr-FR" dirty="0"/>
              <a:t>] </a:t>
            </a:r>
            <a:r>
              <a:rPr lang="fr-FR" dirty="0" err="1"/>
              <a:t>T¬ÑjR</a:t>
            </a:r>
            <a:r>
              <a:rPr lang="fr-FR" dirty="0"/>
              <a:t>]</a:t>
            </a:r>
            <a:r>
              <a:rPr lang="fr-FR" dirty="0" err="1"/>
              <a:t>ôdL</a:t>
            </a:r>
            <a:endParaRPr lang="fr-FR" dirty="0"/>
          </a:p>
          <a:p>
            <a:r>
              <a:rPr lang="en-IN" dirty="0" err="1"/>
              <a:t>EmûUd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NLXjûRÙm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DD690-281F-467E-89AF-2C3B89F4DC0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ÚûT«u</a:t>
            </a:r>
            <a:r>
              <a:rPr lang="en-IN" dirty="0"/>
              <a:t> </a:t>
            </a:r>
            <a:r>
              <a:rPr lang="en-IN" dirty="0" err="1"/>
              <a:t>YôojûRûV</a:t>
            </a:r>
            <a:r>
              <a:rPr lang="en-IN" dirty="0"/>
              <a:t> </a:t>
            </a:r>
            <a:r>
              <a:rPr lang="en-IN" dirty="0" err="1"/>
              <a:t>ùY°lTÓj</a:t>
            </a:r>
            <a:r>
              <a:rPr lang="en-IN" dirty="0"/>
              <a:t>§</a:t>
            </a:r>
          </a:p>
          <a:p>
            <a:r>
              <a:rPr lang="en-IN" dirty="0" err="1"/>
              <a:t>BÞúYôm</a:t>
            </a:r>
            <a:r>
              <a:rPr lang="en-IN" dirty="0"/>
              <a:t> ×Õ £</a:t>
            </a:r>
            <a:r>
              <a:rPr lang="en-IN" dirty="0" err="1"/>
              <a:t>Úx</a:t>
            </a:r>
            <a:r>
              <a:rPr lang="en-IN" dirty="0"/>
              <a:t>¥«</a:t>
            </a:r>
            <a:r>
              <a:rPr lang="en-IN" dirty="0" err="1"/>
              <a:t>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2DE4F-D838-4E1A-92CD-C6A1B9083397}"/>
              </a:ext>
            </a:extLst>
          </p:cNvPr>
          <p:cNvSpPr txBox="1"/>
          <p:nvPr/>
        </p:nvSpPr>
        <p:spPr>
          <a:xfrm>
            <a:off x="-1" y="5406356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Su±Vôp</a:t>
            </a:r>
            <a:r>
              <a:rPr lang="es-ES" dirty="0"/>
              <a:t> </a:t>
            </a:r>
            <a:r>
              <a:rPr lang="es-ES" dirty="0" err="1"/>
              <a:t>Gu</a:t>
            </a:r>
            <a:r>
              <a:rPr lang="es-ES" dirty="0"/>
              <a:t> Es[m ¨û\</a:t>
            </a:r>
            <a:r>
              <a:rPr lang="es-ES" dirty="0" err="1"/>
              <a:t>k§ÓúR</a:t>
            </a:r>
            <a:endParaRPr lang="es-ES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T§p</a:t>
            </a:r>
            <a:r>
              <a:rPr lang="en-IN" dirty="0"/>
              <a:t> </a:t>
            </a:r>
            <a:r>
              <a:rPr lang="en-IN" dirty="0" err="1"/>
              <a:t>ùNnÏúYu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12FDA-A773-4258-AB7E-F4082B1FD58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EmULô</a:t>
            </a:r>
            <a:r>
              <a:rPr lang="en-IN" dirty="0"/>
              <a:t> </a:t>
            </a:r>
            <a:r>
              <a:rPr lang="en-IN" dirty="0" err="1"/>
              <a:t>úSôdLm</a:t>
            </a:r>
            <a:r>
              <a:rPr lang="en-IN" dirty="0"/>
              <a:t> </a:t>
            </a:r>
            <a:r>
              <a:rPr lang="en-IN" dirty="0" err="1"/>
              <a:t>ØtßUôn</a:t>
            </a:r>
            <a:r>
              <a:rPr lang="en-IN" dirty="0"/>
              <a:t> ¨û\</a:t>
            </a:r>
            <a:r>
              <a:rPr lang="en-IN" dirty="0" err="1"/>
              <a:t>úY±P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RkúRu</a:t>
            </a:r>
            <a:r>
              <a:rPr lang="en-IN" dirty="0"/>
              <a:t> </a:t>
            </a:r>
            <a:r>
              <a:rPr lang="en-IN" dirty="0" err="1"/>
              <a:t>SPj§ÓúU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42D7E-7AE8-41BF-868E-37BE8C5FEC7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EÚYôd¡úV</a:t>
            </a:r>
            <a:r>
              <a:rPr lang="en-IN" dirty="0"/>
              <a:t> ¿o </a:t>
            </a:r>
            <a:r>
              <a:rPr lang="en-IN" dirty="0" err="1"/>
              <a:t>ØRtúTWôÉúWô</a:t>
            </a:r>
            <a:endParaRPr lang="en-IN" dirty="0"/>
          </a:p>
          <a:p>
            <a:r>
              <a:rPr lang="en-IN" dirty="0" err="1"/>
              <a:t>RkûR</a:t>
            </a:r>
            <a:r>
              <a:rPr lang="en-IN" dirty="0"/>
              <a:t> </a:t>
            </a:r>
            <a:r>
              <a:rPr lang="en-IN" dirty="0" err="1"/>
              <a:t>úSôdLm</a:t>
            </a:r>
            <a:r>
              <a:rPr lang="en-IN" dirty="0"/>
              <a:t> </a:t>
            </a:r>
            <a:r>
              <a:rPr lang="en-IN" dirty="0" err="1"/>
              <a:t>ASô§Vuú</a:t>
            </a:r>
            <a:r>
              <a:rPr lang="en-IN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2CFF3-16ED-4C66-B39C-35F88A020E0F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CúVÑúY</a:t>
            </a:r>
            <a:r>
              <a:rPr lang="en-IN" dirty="0"/>
              <a:t> úS£j¾úWô</a:t>
            </a:r>
          </a:p>
          <a:p>
            <a:r>
              <a:rPr lang="en-IN" dirty="0"/>
              <a:t>Gm </a:t>
            </a:r>
            <a:r>
              <a:rPr lang="en-IN" dirty="0" err="1"/>
              <a:t>Uôj§Wm</a:t>
            </a:r>
            <a:r>
              <a:rPr lang="en-IN" dirty="0"/>
              <a:t> </a:t>
            </a:r>
            <a:r>
              <a:rPr lang="en-IN" dirty="0" err="1"/>
              <a:t>UiQô</a:t>
            </a:r>
            <a:r>
              <a:rPr lang="en-IN" dirty="0"/>
              <a:t>]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EF56F-1ABC-4C71-A29A-06C9937E9C5A}"/>
              </a:ext>
            </a:extLst>
          </p:cNvPr>
          <p:cNvSpPr txBox="1"/>
          <p:nvPr/>
        </p:nvSpPr>
        <p:spPr>
          <a:xfrm>
            <a:off x="0" y="572118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Cuàm</a:t>
            </a:r>
            <a:r>
              <a:rPr lang="en-IN" dirty="0"/>
              <a:t> </a:t>
            </a:r>
            <a:r>
              <a:rPr lang="en-IN" dirty="0" err="1"/>
              <a:t>Su±ÙPu</a:t>
            </a:r>
            <a:r>
              <a:rPr lang="en-IN" dirty="0"/>
              <a:t> </a:t>
            </a:r>
            <a:r>
              <a:rPr lang="en-IN" dirty="0" err="1"/>
              <a:t>Õ§lúTu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20511-C705-4972-ACF1-2B17FB6FB46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U¬júRô¬p</a:t>
            </a:r>
            <a:r>
              <a:rPr lang="en-IN" dirty="0"/>
              <a:t> </a:t>
            </a:r>
            <a:r>
              <a:rPr lang="en-IN" dirty="0" err="1"/>
              <a:t>ØRp</a:t>
            </a:r>
            <a:r>
              <a:rPr lang="en-IN" dirty="0"/>
              <a:t> </a:t>
            </a:r>
            <a:r>
              <a:rPr lang="en-IN" dirty="0" err="1"/>
              <a:t>GÝkR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/>
              <a:t>×Õ £</a:t>
            </a:r>
            <a:r>
              <a:rPr lang="en-IN" dirty="0" err="1"/>
              <a:t>Úx</a:t>
            </a:r>
            <a:r>
              <a:rPr lang="en-IN" dirty="0"/>
              <a:t>¥«u </a:t>
            </a:r>
            <a:r>
              <a:rPr lang="en-IN" dirty="0" err="1"/>
              <a:t>RûXVôÉúW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35CA6-0841-4E5D-9800-2AAFF74AFFEE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NûTVôm Em NÃWm ºo ùTôÚk§PúY</a:t>
            </a:r>
          </a:p>
          <a:p>
            <a:r>
              <a:rPr lang="pt-BR" dirty="0"/>
              <a:t>DYôn A°j¾o AlúTôvRXûW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D9132-E041-41B0-8FEE-A19453E02DC3}"/>
              </a:ext>
            </a:extLst>
          </p:cNvPr>
          <p:cNvSpPr txBox="1"/>
          <p:nvPr/>
        </p:nvSpPr>
        <p:spPr>
          <a:xfrm>
            <a:off x="0" y="54020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Øu</a:t>
            </a:r>
            <a:r>
              <a:rPr lang="en-IN" dirty="0"/>
              <a:t>]±</a:t>
            </a:r>
            <a:r>
              <a:rPr lang="en-IN" dirty="0" err="1"/>
              <a:t>kúR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AûZj¾úW</a:t>
            </a:r>
          </a:p>
          <a:p>
            <a:r>
              <a:rPr lang="en-IN" dirty="0" err="1"/>
              <a:t>ØRtúTWôn</a:t>
            </a:r>
            <a:r>
              <a:rPr lang="en-IN" dirty="0"/>
              <a:t> ¿o </a:t>
            </a:r>
            <a:r>
              <a:rPr lang="en-IN" dirty="0" err="1"/>
              <a:t>CÚdL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B364A-A1A5-4CD8-8901-6FBE9FD20FC2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B®Vôp A©ú`¡j¾o Guû]ÙúU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NôVp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Y[W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F864E-C03C-42C4-B970-D3BA5E48550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YÚeLôXeL°p</a:t>
            </a:r>
            <a:r>
              <a:rPr lang="en-IN" dirty="0"/>
              <a:t> </a:t>
            </a:r>
            <a:r>
              <a:rPr lang="en-IN" dirty="0" err="1"/>
              <a:t>ØRtúTWôn</a:t>
            </a:r>
            <a:endParaRPr lang="en-IN" dirty="0"/>
          </a:p>
          <a:p>
            <a:r>
              <a:rPr lang="en-IN" dirty="0"/>
              <a:t>¿o </a:t>
            </a:r>
            <a:r>
              <a:rPr lang="en-IN" dirty="0" err="1"/>
              <a:t>CÚdL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úNôRWWôn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169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2020-11-25T06:57:57Z</dcterms:modified>
</cp:coreProperties>
</file>