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83014-804D-43CE-91EA-59739A5783D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ºúVô²úX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ùN¯j§ÚlúTu</a:t>
            </a:r>
            <a:endParaRPr lang="en-IN" dirty="0"/>
          </a:p>
          <a:p>
            <a:r>
              <a:rPr lang="en-IN" dirty="0"/>
              <a:t>£\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Yôrk§ÚlúTu</a:t>
            </a:r>
            <a:r>
              <a:rPr lang="en-IN" dirty="0"/>
              <a:t> - </a:t>
            </a:r>
            <a:r>
              <a:rPr lang="en-IN" dirty="0" err="1"/>
              <a:t>Gußm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71D39-5044-4BCE-A753-5CB68426F488}"/>
              </a:ext>
            </a:extLst>
          </p:cNvPr>
          <p:cNvSpPr txBox="1"/>
          <p:nvPr/>
        </p:nvSpPr>
        <p:spPr>
          <a:xfrm>
            <a:off x="-2" y="5402082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×§V </a:t>
            </a:r>
            <a:r>
              <a:rPr lang="en-IN" dirty="0" err="1"/>
              <a:t>SôUj§p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AûZlTôo</a:t>
            </a:r>
            <a:endParaRPr lang="en-IN" dirty="0"/>
          </a:p>
          <a:p>
            <a:r>
              <a:rPr lang="en-IN" dirty="0" err="1"/>
              <a:t>LojR¬u</a:t>
            </a:r>
            <a:r>
              <a:rPr lang="en-IN" dirty="0"/>
              <a:t> U\</a:t>
            </a:r>
            <a:r>
              <a:rPr lang="en-IN" dirty="0" err="1"/>
              <a:t>YôR</a:t>
            </a:r>
            <a:r>
              <a:rPr lang="en-IN" dirty="0"/>
              <a:t> </a:t>
            </a:r>
            <a:r>
              <a:rPr lang="en-IN" dirty="0" err="1"/>
              <a:t>E¬ûUûVl</a:t>
            </a:r>
            <a:r>
              <a:rPr lang="en-IN" dirty="0"/>
              <a:t> </a:t>
            </a:r>
            <a:r>
              <a:rPr lang="en-IN" dirty="0" err="1"/>
              <a:t>ùTßúYu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F6FA3-A651-4652-8742-2369A34D93CB}"/>
              </a:ext>
            </a:extLst>
          </p:cNvPr>
          <p:cNvSpPr txBox="1"/>
          <p:nvPr/>
        </p:nvSpPr>
        <p:spPr>
          <a:xfrm>
            <a:off x="0" y="546935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YpXûU</a:t>
            </a:r>
            <a:r>
              <a:rPr lang="en-IN" sz="4000" dirty="0"/>
              <a:t> </a:t>
            </a:r>
            <a:r>
              <a:rPr lang="en-IN" sz="4000" dirty="0" err="1"/>
              <a:t>Ïû</a:t>
            </a:r>
            <a:r>
              <a:rPr lang="en-IN" sz="4000" dirty="0"/>
              <a:t>\</a:t>
            </a:r>
            <a:r>
              <a:rPr lang="en-IN" sz="4000" dirty="0" err="1"/>
              <a:t>Y§pûX</a:t>
            </a:r>
            <a:r>
              <a:rPr lang="en-IN" sz="4000" dirty="0"/>
              <a:t> </a:t>
            </a:r>
            <a:r>
              <a:rPr lang="en-IN" sz="4000" dirty="0" err="1"/>
              <a:t>CúVÑ</a:t>
            </a:r>
            <a:r>
              <a:rPr lang="en-IN" sz="4000" dirty="0"/>
              <a:t> G]Õ </a:t>
            </a:r>
            <a:r>
              <a:rPr lang="en-IN" sz="4000" dirty="0" err="1"/>
              <a:t>CuTjÕûQúV</a:t>
            </a:r>
            <a:endParaRPr lang="en-IN" sz="4000" dirty="0"/>
          </a:p>
          <a:p>
            <a:r>
              <a:rPr lang="en-IN" sz="4000" dirty="0" err="1"/>
              <a:t>ApúXíVô</a:t>
            </a:r>
            <a:r>
              <a:rPr lang="en-IN" sz="4000" dirty="0"/>
              <a:t>. </a:t>
            </a:r>
            <a:r>
              <a:rPr lang="en-IN" sz="4000" dirty="0" err="1"/>
              <a:t>ApúXíVô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FE3AF-53D6-4B45-B850-E2D307F27CA8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ûL«p</a:t>
            </a:r>
            <a:r>
              <a:rPr lang="en-IN" dirty="0"/>
              <a:t> ¡</a:t>
            </a:r>
            <a:r>
              <a:rPr lang="en-IN" dirty="0" err="1"/>
              <a:t>ÃPUôúYu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LWj§p</a:t>
            </a:r>
            <a:r>
              <a:rPr lang="en-IN" dirty="0"/>
              <a:t> </a:t>
            </a:r>
            <a:r>
              <a:rPr lang="en-IN" dirty="0" err="1"/>
              <a:t>úUuûUûVl</a:t>
            </a:r>
            <a:r>
              <a:rPr lang="en-IN" dirty="0"/>
              <a:t> </a:t>
            </a:r>
            <a:r>
              <a:rPr lang="en-IN" dirty="0" err="1"/>
              <a:t>ùTßúYu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3891D-80A6-43C8-86D8-137B1E912519}"/>
              </a:ext>
            </a:extLst>
          </p:cNvPr>
          <p:cNvSpPr txBox="1"/>
          <p:nvPr/>
        </p:nvSpPr>
        <p:spPr>
          <a:xfrm>
            <a:off x="0" y="547774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ûL®PlTÓY§pûX</a:t>
            </a:r>
            <a:r>
              <a:rPr lang="en-IN" sz="4000" dirty="0"/>
              <a:t> </a:t>
            </a:r>
            <a:r>
              <a:rPr lang="en-IN" sz="4000" dirty="0" err="1"/>
              <a:t>CúVÑ</a:t>
            </a:r>
            <a:r>
              <a:rPr lang="en-IN" sz="4000" dirty="0"/>
              <a:t> G]Õ ¿</a:t>
            </a:r>
            <a:r>
              <a:rPr lang="en-IN" sz="4000" dirty="0" err="1"/>
              <a:t>eLôR</a:t>
            </a:r>
            <a:r>
              <a:rPr lang="en-IN" sz="4000" dirty="0"/>
              <a:t> </a:t>
            </a:r>
            <a:r>
              <a:rPr lang="en-IN" sz="4000" dirty="0" err="1"/>
              <a:t>ÕûQúV</a:t>
            </a:r>
            <a:endParaRPr lang="en-IN" sz="4000" dirty="0"/>
          </a:p>
          <a:p>
            <a:r>
              <a:rPr lang="en-IN" sz="4000" dirty="0" err="1"/>
              <a:t>ApúXíVô</a:t>
            </a:r>
            <a:r>
              <a:rPr lang="en-IN" sz="4000" dirty="0"/>
              <a:t>. </a:t>
            </a:r>
            <a:r>
              <a:rPr lang="en-IN" sz="4000" dirty="0" err="1"/>
              <a:t>ApúXíVô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E0328-D5FE-48F1-9E4A-4D62E36AE672}"/>
              </a:ext>
            </a:extLst>
          </p:cNvPr>
          <p:cNvSpPr txBox="1"/>
          <p:nvPr/>
        </p:nvSpPr>
        <p:spPr>
          <a:xfrm>
            <a:off x="0" y="540208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úRY²u </a:t>
            </a:r>
            <a:r>
              <a:rPr lang="en-IN" dirty="0" err="1"/>
              <a:t>Au©p</a:t>
            </a:r>
            <a:r>
              <a:rPr lang="en-IN" dirty="0"/>
              <a:t> </a:t>
            </a:r>
            <a:r>
              <a:rPr lang="en-IN" dirty="0" err="1"/>
              <a:t>êr¡d</a:t>
            </a:r>
            <a:r>
              <a:rPr lang="en-IN" dirty="0"/>
              <a:t> </a:t>
            </a:r>
            <a:r>
              <a:rPr lang="en-IN" dirty="0" err="1"/>
              <a:t>Ï°lúTu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U¡rf</a:t>
            </a:r>
            <a:r>
              <a:rPr lang="en-IN" dirty="0"/>
              <a:t>£ Gu²p </a:t>
            </a:r>
            <a:r>
              <a:rPr lang="en-IN" dirty="0" err="1"/>
              <a:t>ùTßúYu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6083E-E752-4982-B162-34CC08D50509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YßûU</a:t>
            </a:r>
            <a:r>
              <a:rPr lang="en-IN" dirty="0"/>
              <a:t> </a:t>
            </a:r>
            <a:r>
              <a:rPr lang="en-IN" dirty="0" err="1"/>
              <a:t>YÚY§pûX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G]Õ </a:t>
            </a:r>
            <a:r>
              <a:rPr lang="en-IN" dirty="0" err="1"/>
              <a:t>ËYÕûQúV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.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9D3F6-031C-4D06-B294-5C70F82BCA7F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</a:t>
            </a:r>
            <a:r>
              <a:rPr lang="en-IN" dirty="0" err="1"/>
              <a:t>B®«p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¨û\</a:t>
            </a:r>
            <a:r>
              <a:rPr lang="en-IN" dirty="0" err="1"/>
              <a:t>lTôo</a:t>
            </a:r>
            <a:endParaRPr lang="en-IN" dirty="0"/>
          </a:p>
          <a:p>
            <a:r>
              <a:rPr lang="en-IN" dirty="0" err="1"/>
              <a:t>ùR°kR</a:t>
            </a:r>
            <a:r>
              <a:rPr lang="en-IN" dirty="0"/>
              <a:t> </a:t>
            </a:r>
            <a:r>
              <a:rPr lang="en-IN" dirty="0" err="1"/>
              <a:t>Oô</a:t>
            </a:r>
            <a:r>
              <a:rPr lang="en-IN" dirty="0"/>
              <a:t>]m Gu²p </a:t>
            </a:r>
            <a:r>
              <a:rPr lang="en-IN" dirty="0" err="1"/>
              <a:t>ùTßúYu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BD31A-4A73-4654-9CDC-0936D6F44BCF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Au×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Y§pûX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G]Õ </a:t>
            </a:r>
            <a:r>
              <a:rPr lang="en-IN" dirty="0" err="1"/>
              <a:t>ÕûQúV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.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140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2020-11-25T07:06:27Z</dcterms:modified>
</cp:coreProperties>
</file>