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0DFC3-7E58-4B15-9BC0-6602CAF8BC6D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AWÔm</a:t>
            </a:r>
            <a:r>
              <a:rPr lang="en-IN" dirty="0"/>
              <a:t> </a:t>
            </a:r>
            <a:r>
              <a:rPr lang="en-IN" dirty="0" err="1"/>
              <a:t>úLôhûPÙm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LôlTYo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PUôn</a:t>
            </a:r>
            <a:r>
              <a:rPr lang="en-IN" dirty="0"/>
              <a:t> ù_«</a:t>
            </a:r>
            <a:r>
              <a:rPr lang="en-IN" dirty="0" err="1"/>
              <a:t>j§P</a:t>
            </a:r>
            <a:r>
              <a:rPr lang="en-IN" dirty="0"/>
              <a:t> G]Õ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ÕûQúV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CE9FD-5BA5-4CA6-8E7C-FBE10A52FEB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CÚû</a:t>
            </a:r>
            <a:r>
              <a:rPr lang="en-IN" dirty="0"/>
              <a:t>[ </a:t>
            </a:r>
            <a:r>
              <a:rPr lang="en-IN" dirty="0" err="1"/>
              <a:t>ùY°fNUôdL</a:t>
            </a:r>
            <a:endParaRPr lang="en-IN" dirty="0"/>
          </a:p>
          <a:p>
            <a:r>
              <a:rPr lang="en-IN" dirty="0" err="1"/>
              <a:t>J°ûV</a:t>
            </a:r>
            <a:r>
              <a:rPr lang="en-IN" dirty="0"/>
              <a:t> </a:t>
            </a:r>
            <a:r>
              <a:rPr lang="en-IN" dirty="0" err="1"/>
              <a:t>AÚ°f</a:t>
            </a:r>
            <a:r>
              <a:rPr lang="en-IN" dirty="0"/>
              <a:t> </a:t>
            </a:r>
            <a:r>
              <a:rPr lang="en-IN" dirty="0" err="1"/>
              <a:t>ùNnYôo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EFADF-8FB6-44B2-BD26-BAAD06C5E76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GkRu ¾Tm ¨uß G¬V</a:t>
            </a:r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AÚs </a:t>
            </a:r>
            <a:r>
              <a:rPr lang="en-IN" dirty="0" err="1"/>
              <a:t>ùNnÏYôo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FF08A-C029-4B1E-802A-EC3999FAF16C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SpL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U¬jÕ</a:t>
            </a:r>
            <a:r>
              <a:rPr lang="en-IN" dirty="0"/>
              <a:t> </a:t>
            </a:r>
            <a:r>
              <a:rPr lang="en-IN" dirty="0" err="1"/>
              <a:t>GÝkRôo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A095C-D599-4691-BDB0-2E03E9274913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A¯k§PôR E¬ûU ùT\úY</a:t>
            </a:r>
          </a:p>
          <a:p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ù_uUm</a:t>
            </a:r>
            <a:r>
              <a:rPr lang="en-IN" dirty="0"/>
              <a:t> </a:t>
            </a:r>
            <a:r>
              <a:rPr lang="en-IN" dirty="0" err="1"/>
              <a:t>AûPVf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52C9-BB2C-4CCF-BF6A-D2F712EDE6F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U¡rf</a:t>
            </a:r>
            <a:r>
              <a:rPr lang="en-IN" dirty="0"/>
              <a:t>£ 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ReL</a:t>
            </a:r>
            <a:endParaRPr lang="en-IN" dirty="0"/>
          </a:p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DkRôo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B32E4-E807-41CF-9B73-51501BCA395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Uôû</a:t>
            </a:r>
            <a:r>
              <a:rPr lang="en-IN" dirty="0"/>
              <a:t>] </a:t>
            </a:r>
            <a:r>
              <a:rPr lang="en-IN" dirty="0" err="1"/>
              <a:t>ùN¯dLf</a:t>
            </a:r>
            <a:r>
              <a:rPr lang="en-IN" dirty="0"/>
              <a:t> </a:t>
            </a:r>
            <a:r>
              <a:rPr lang="en-IN" dirty="0" err="1"/>
              <a:t>ùNnÕ</a:t>
            </a:r>
            <a:endParaRPr lang="en-IN" dirty="0"/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SpÏYôo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32D5D-2692-49AD-BDD7-23A006C9B46C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RmUôp</a:t>
            </a:r>
            <a:r>
              <a:rPr lang="en-IN" dirty="0"/>
              <a:t> </a:t>
            </a:r>
            <a:r>
              <a:rPr lang="en-IN" dirty="0" err="1"/>
              <a:t>U§ûX</a:t>
            </a:r>
            <a:r>
              <a:rPr lang="en-IN" dirty="0"/>
              <a:t> </a:t>
            </a:r>
            <a:r>
              <a:rPr lang="en-IN" dirty="0" err="1"/>
              <a:t>Rôi</a:t>
            </a:r>
            <a:r>
              <a:rPr lang="en-IN" dirty="0"/>
              <a:t>¥</a:t>
            </a:r>
          </a:p>
          <a:p>
            <a:r>
              <a:rPr lang="en-IN" dirty="0" err="1"/>
              <a:t>EmUôp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dÏs</a:t>
            </a:r>
            <a:r>
              <a:rPr lang="en-IN" dirty="0"/>
              <a:t> </a:t>
            </a:r>
            <a:r>
              <a:rPr lang="en-IN" dirty="0" err="1"/>
              <a:t>TônúYu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69E9A-4821-4F0A-80C5-A039563E81C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G§ojÕ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ù_VúU</a:t>
            </a:r>
            <a:r>
              <a:rPr lang="en-IN" dirty="0"/>
              <a:t> </a:t>
            </a:r>
            <a:r>
              <a:rPr lang="en-IN" dirty="0" err="1"/>
              <a:t>AûPúYu</a:t>
            </a:r>
            <a:endParaRPr lang="en-IN" dirty="0"/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</a:t>
            </a:r>
            <a:r>
              <a:rPr lang="en-IN" dirty="0" err="1"/>
              <a:t>ùNn¡u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3862A-40E3-4E29-A4D3-91EF1B6A0329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]±f </a:t>
            </a:r>
            <a:r>
              <a:rPr lang="en-IN" dirty="0" err="1"/>
              <a:t>ùNpX</a:t>
            </a:r>
            <a:endParaRPr lang="en-IN" dirty="0"/>
          </a:p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DkRôo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6DFB8-6437-44BC-9275-ADBBF2AF29F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ùNô¬kÕ</a:t>
            </a:r>
            <a:r>
              <a:rPr lang="en-IN" dirty="0"/>
              <a:t> </a:t>
            </a:r>
            <a:r>
              <a:rPr lang="en-IN" dirty="0" err="1"/>
              <a:t>AuûTl</a:t>
            </a:r>
            <a:r>
              <a:rPr lang="en-IN" dirty="0"/>
              <a:t> </a:t>
            </a:r>
            <a:r>
              <a:rPr lang="en-IN" dirty="0" err="1"/>
              <a:t>ùTô¯kRôo</a:t>
            </a:r>
            <a:endParaRPr lang="en-IN" dirty="0"/>
          </a:p>
          <a:p>
            <a:r>
              <a:rPr lang="en-IN" dirty="0"/>
              <a:t>Y[</a:t>
            </a:r>
            <a:r>
              <a:rPr lang="en-IN" dirty="0" err="1"/>
              <a:t>okúR</a:t>
            </a:r>
            <a:r>
              <a:rPr lang="en-IN" dirty="0"/>
              <a:t> ¨</a:t>
            </a:r>
            <a:r>
              <a:rPr lang="en-IN" dirty="0" err="1"/>
              <a:t>ûXj§ÓúYôm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158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2020-11-29T01:32:02Z</dcterms:modified>
</cp:coreProperties>
</file>