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032D2-8881-473E-82F9-6ACABED5E83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GÝm©l</a:t>
            </a:r>
            <a:r>
              <a:rPr lang="en-IN" dirty="0"/>
              <a:t> ©</a:t>
            </a:r>
            <a:r>
              <a:rPr lang="en-IN" dirty="0" err="1"/>
              <a:t>WLô</a:t>
            </a:r>
            <a:r>
              <a:rPr lang="en-IN" dirty="0"/>
              <a:t>£ Eu J° </a:t>
            </a:r>
            <a:r>
              <a:rPr lang="en-IN" dirty="0" err="1"/>
              <a:t>YkRÕ</a:t>
            </a:r>
            <a:endParaRPr lang="en-IN" dirty="0"/>
          </a:p>
          <a:p>
            <a:r>
              <a:rPr lang="pt-BR" dirty="0"/>
              <a:t>LojRo U¡ûU Eu úUp E§jRÕ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43471-AF46-41FF-B76E-2AA7CD36B4D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U§pLû</a:t>
            </a:r>
            <a:r>
              <a:rPr lang="en-IN" dirty="0"/>
              <a:t>[ </a:t>
            </a:r>
            <a:r>
              <a:rPr lang="en-IN" dirty="0" err="1"/>
              <a:t>CWh£lùTuß</a:t>
            </a:r>
            <a:r>
              <a:rPr lang="en-IN" dirty="0"/>
              <a:t> </a:t>
            </a:r>
            <a:r>
              <a:rPr lang="en-IN" dirty="0" err="1"/>
              <a:t>ùNôpYôn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YôNpLû</a:t>
            </a:r>
            <a:r>
              <a:rPr lang="en-IN" dirty="0"/>
              <a:t>[j </a:t>
            </a:r>
            <a:r>
              <a:rPr lang="en-IN" dirty="0" err="1"/>
              <a:t>Õ§ùVuß</a:t>
            </a:r>
            <a:r>
              <a:rPr lang="en-IN" dirty="0"/>
              <a:t> </a:t>
            </a:r>
            <a:r>
              <a:rPr lang="en-IN" dirty="0" err="1"/>
              <a:t>ùNôpYôn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A58C2-B84D-45A6-919C-1A064D44CB7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ã¬Vu</a:t>
            </a:r>
            <a:r>
              <a:rPr lang="fr-FR" dirty="0"/>
              <a:t> C² </a:t>
            </a:r>
            <a:r>
              <a:rPr lang="fr-FR" dirty="0" err="1"/>
              <a:t>AvRªlT§pûX</a:t>
            </a:r>
            <a:endParaRPr lang="fr-FR" dirty="0"/>
          </a:p>
          <a:p>
            <a:r>
              <a:rPr lang="en-IN" dirty="0" err="1"/>
              <a:t>Nk§Wu</a:t>
            </a:r>
            <a:r>
              <a:rPr lang="en-IN" dirty="0"/>
              <a:t> C²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YÕªpûX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A646C-56EB-45F9-94FD-2814A6501198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LojRúW</a:t>
            </a:r>
            <a:r>
              <a:rPr lang="en-IN" dirty="0"/>
              <a:t> 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ùY°fN</a:t>
            </a:r>
            <a:r>
              <a:rPr lang="en-IN" dirty="0"/>
              <a:t> </a:t>
            </a:r>
            <a:r>
              <a:rPr lang="en-IN" dirty="0" err="1"/>
              <a:t>UôYôúW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ÕdL</a:t>
            </a:r>
            <a:r>
              <a:rPr lang="en-IN" dirty="0"/>
              <a:t> </a:t>
            </a:r>
            <a:r>
              <a:rPr lang="en-IN" dirty="0" err="1"/>
              <a:t>SôhLs</a:t>
            </a:r>
            <a:r>
              <a:rPr lang="en-IN" dirty="0"/>
              <a:t> </a:t>
            </a:r>
            <a:r>
              <a:rPr lang="en-IN" dirty="0" err="1"/>
              <a:t>Ø¥kÕ</a:t>
            </a:r>
            <a:r>
              <a:rPr lang="en-IN" dirty="0"/>
              <a:t> </a:t>
            </a:r>
            <a:r>
              <a:rPr lang="en-IN" dirty="0" err="1"/>
              <a:t>úTô«tú</a:t>
            </a:r>
            <a:r>
              <a:rPr lang="en-IN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7E228-83AC-492A-94FC-4282F6F8B99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éªûVÙm</a:t>
            </a:r>
            <a:r>
              <a:rPr lang="en-IN" dirty="0"/>
              <a:t> _]</a:t>
            </a:r>
            <a:r>
              <a:rPr lang="en-IN" dirty="0" err="1"/>
              <a:t>eLû</a:t>
            </a:r>
            <a:r>
              <a:rPr lang="en-IN" dirty="0"/>
              <a:t>[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Lô¬Ús</a:t>
            </a:r>
            <a:r>
              <a:rPr lang="en-IN" dirty="0"/>
              <a:t> </a:t>
            </a:r>
            <a:r>
              <a:rPr lang="en-IN" dirty="0" err="1"/>
              <a:t>êÓm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EuúUp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E§lTôo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072E1-62B8-4675-929E-5638073CEF9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ÏUôWÚm</a:t>
            </a:r>
            <a:r>
              <a:rPr lang="en-IN" dirty="0"/>
              <a:t> </a:t>
            </a:r>
            <a:r>
              <a:rPr lang="en-IN" dirty="0" err="1"/>
              <a:t>ÏUôWj§LÞm</a:t>
            </a:r>
            <a:endParaRPr lang="en-IN" dirty="0"/>
          </a:p>
          <a:p>
            <a:r>
              <a:rPr lang="es-ES" dirty="0"/>
              <a:t>Eu AÚ¡²p Y[</a:t>
            </a:r>
            <a:r>
              <a:rPr lang="es-ES" dirty="0" err="1"/>
              <a:t>odLlTÓYo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135AF-F533-4F70-BABD-326AB84AD61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LiQôp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¿ K¥ </a:t>
            </a:r>
            <a:r>
              <a:rPr lang="en-IN" dirty="0" err="1"/>
              <a:t>YÚYôn</a:t>
            </a:r>
            <a:endParaRPr lang="en-IN" dirty="0"/>
          </a:p>
          <a:p>
            <a:r>
              <a:rPr lang="pt-BR" dirty="0"/>
              <a:t>Eu CÚRVm U¡rkÕ é¬dÏm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01240-EC79-4A2A-9DB6-12DB91ABF63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LÓeúLôTjRôp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</a:t>
            </a:r>
            <a:r>
              <a:rPr lang="en-IN" dirty="0" err="1"/>
              <a:t>V¥júRu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/>
              <a:t>Gu ¡</a:t>
            </a:r>
            <a:r>
              <a:rPr lang="en-IN" dirty="0" err="1"/>
              <a:t>ÚûTVôp</a:t>
            </a:r>
            <a:r>
              <a:rPr lang="en-IN" dirty="0"/>
              <a:t> E]</a:t>
            </a:r>
            <a:r>
              <a:rPr lang="en-IN" dirty="0" err="1"/>
              <a:t>d¡We¡ú</a:t>
            </a:r>
            <a:r>
              <a:rPr lang="en-IN" dirty="0"/>
              <a:t>]u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CB414-F74E-4092-B2B6-86A4FBEB8E67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YôNpLs</a:t>
            </a:r>
            <a:r>
              <a:rPr lang="en-IN" dirty="0"/>
              <a:t> </a:t>
            </a:r>
            <a:r>
              <a:rPr lang="en-IN" dirty="0" err="1"/>
              <a:t>CWÜm</a:t>
            </a:r>
            <a:r>
              <a:rPr lang="en-IN" dirty="0"/>
              <a:t> </a:t>
            </a:r>
            <a:r>
              <a:rPr lang="en-IN" dirty="0" err="1"/>
              <a:t>TLÛm</a:t>
            </a:r>
            <a:endParaRPr lang="en-IN" dirty="0"/>
          </a:p>
          <a:p>
            <a:r>
              <a:rPr lang="en-IN" dirty="0" err="1"/>
              <a:t>éhPlTPôUp</a:t>
            </a:r>
            <a:r>
              <a:rPr lang="en-IN" dirty="0"/>
              <a:t> §\</a:t>
            </a:r>
            <a:r>
              <a:rPr lang="en-IN" dirty="0" err="1"/>
              <a:t>k§ÚdÏúU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B2F72-44E3-4620-97E3-4A7C619E3E1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úN®dLô</a:t>
            </a:r>
            <a:r>
              <a:rPr lang="en-IN" dirty="0"/>
              <a:t> _</a:t>
            </a:r>
            <a:r>
              <a:rPr lang="en-IN" dirty="0" err="1"/>
              <a:t>ô§Ls</a:t>
            </a:r>
            <a:r>
              <a:rPr lang="en-IN" dirty="0"/>
              <a:t> </a:t>
            </a:r>
            <a:r>
              <a:rPr lang="en-IN" dirty="0" err="1"/>
              <a:t>A¯Ùm</a:t>
            </a:r>
            <a:endParaRPr lang="en-IN" dirty="0"/>
          </a:p>
          <a:p>
            <a:r>
              <a:rPr lang="en-IN" dirty="0" err="1"/>
              <a:t>CWôw´VeLÞm</a:t>
            </a:r>
            <a:r>
              <a:rPr lang="en-IN" dirty="0"/>
              <a:t> </a:t>
            </a:r>
            <a:r>
              <a:rPr lang="en-IN" dirty="0" err="1"/>
              <a:t>TôZôLl</a:t>
            </a:r>
            <a:r>
              <a:rPr lang="en-IN" dirty="0"/>
              <a:t> </a:t>
            </a:r>
            <a:r>
              <a:rPr lang="en-IN" dirty="0" err="1"/>
              <a:t>úTôn®Óm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25C8A-002F-485D-A70C-AD2622B5192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SLWm</a:t>
            </a:r>
            <a:r>
              <a:rPr lang="en-IN" dirty="0"/>
              <a:t> </a:t>
            </a:r>
            <a:r>
              <a:rPr lang="en-IN" dirty="0" err="1"/>
              <a:t>T¬ÑjR</a:t>
            </a:r>
            <a:r>
              <a:rPr lang="en-IN" dirty="0"/>
              <a:t> º</a:t>
            </a:r>
            <a:r>
              <a:rPr lang="en-IN" dirty="0" err="1"/>
              <a:t>úVôu</a:t>
            </a:r>
            <a:endParaRPr lang="en-IN" dirty="0"/>
          </a:p>
          <a:p>
            <a:r>
              <a:rPr lang="en-IN" dirty="0" err="1"/>
              <a:t>Guß</a:t>
            </a:r>
            <a:r>
              <a:rPr lang="en-IN" dirty="0"/>
              <a:t> á± ¿ </a:t>
            </a:r>
            <a:r>
              <a:rPr lang="en-IN" dirty="0" err="1"/>
              <a:t>AûZdLlTÓYôn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0FE7C-2ED2-481E-8B1F-D7EA6A4845E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úRNj§p</a:t>
            </a:r>
            <a:r>
              <a:rPr lang="en-IN" dirty="0"/>
              <a:t> </a:t>
            </a:r>
            <a:r>
              <a:rPr lang="en-IN" dirty="0" err="1"/>
              <a:t>ùLôÓûU</a:t>
            </a:r>
            <a:r>
              <a:rPr lang="en-IN" dirty="0"/>
              <a:t> </a:t>
            </a:r>
            <a:r>
              <a:rPr lang="en-IN" dirty="0" err="1"/>
              <a:t>úLhLôúR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GpûXL°p</a:t>
            </a:r>
            <a:r>
              <a:rPr lang="en-IN" dirty="0"/>
              <a:t> </a:t>
            </a:r>
            <a:r>
              <a:rPr lang="en-IN" dirty="0" err="1"/>
              <a:t>SôNØm</a:t>
            </a:r>
            <a:r>
              <a:rPr lang="en-IN" dirty="0"/>
              <a:t> </a:t>
            </a:r>
            <a:r>
              <a:rPr lang="en-IN" dirty="0" err="1"/>
              <a:t>YWôúR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183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2020-11-25T08:48:38Z</dcterms:modified>
</cp:coreProperties>
</file>