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61308-2F5C-47C9-A781-233B5E98D823}"/>
              </a:ext>
            </a:extLst>
          </p:cNvPr>
          <p:cNvSpPr txBox="1"/>
          <p:nvPr/>
        </p:nvSpPr>
        <p:spPr>
          <a:xfrm>
            <a:off x="0" y="547774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úRY</a:t>
            </a:r>
            <a:r>
              <a:rPr lang="en-IN" sz="4000" dirty="0"/>
              <a:t> </a:t>
            </a:r>
            <a:r>
              <a:rPr lang="en-IN" sz="4000" dirty="0" err="1"/>
              <a:t>BºoYôRm</a:t>
            </a:r>
            <a:r>
              <a:rPr lang="en-IN" sz="4000" dirty="0"/>
              <a:t> </a:t>
            </a:r>
            <a:r>
              <a:rPr lang="en-IN" sz="4000" dirty="0" err="1"/>
              <a:t>ùTÚ¡ÓúR</a:t>
            </a:r>
            <a:r>
              <a:rPr lang="en-IN" sz="4000" dirty="0"/>
              <a:t> Õ§Ls </a:t>
            </a:r>
            <a:r>
              <a:rPr lang="en-IN" sz="4000" dirty="0" err="1"/>
              <a:t>SÓúY</a:t>
            </a:r>
            <a:r>
              <a:rPr lang="en-IN" sz="4000" dirty="0"/>
              <a:t> </a:t>
            </a:r>
            <a:r>
              <a:rPr lang="en-IN" sz="4000" dirty="0" err="1"/>
              <a:t>LojRo</a:t>
            </a:r>
            <a:r>
              <a:rPr lang="en-IN" sz="4000" dirty="0"/>
              <a:t> </a:t>
            </a:r>
            <a:r>
              <a:rPr lang="en-IN" sz="4000" dirty="0" err="1"/>
              <a:t>ReL</a:t>
            </a:r>
            <a:endParaRPr lang="en-IN" sz="4000" dirty="0"/>
          </a:p>
          <a:p>
            <a:r>
              <a:rPr lang="en-IN" sz="4000" dirty="0" err="1"/>
              <a:t>çRo</a:t>
            </a:r>
            <a:r>
              <a:rPr lang="en-IN" sz="4000" dirty="0"/>
              <a:t> </a:t>
            </a:r>
            <a:r>
              <a:rPr lang="en-IN" sz="4000" dirty="0" err="1"/>
              <a:t>úNû</a:t>
            </a:r>
            <a:r>
              <a:rPr lang="en-IN" sz="4000" dirty="0"/>
              <a:t>] Rm </a:t>
            </a:r>
            <a:r>
              <a:rPr lang="en-IN" sz="4000" dirty="0" err="1"/>
              <a:t>U¡ûUúVô</a:t>
            </a:r>
            <a:r>
              <a:rPr lang="en-IN" sz="4000" dirty="0"/>
              <a:t>¥\</a:t>
            </a:r>
            <a:r>
              <a:rPr lang="en-IN" sz="4000" dirty="0" err="1"/>
              <a:t>eL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E0465-D3A1-4FD1-AAFB-53E241B69C20}"/>
              </a:ext>
            </a:extLst>
          </p:cNvPr>
          <p:cNvSpPr txBox="1"/>
          <p:nvPr/>
        </p:nvSpPr>
        <p:spPr>
          <a:xfrm>
            <a:off x="0" y="54063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ùTÚkùRô² </a:t>
            </a:r>
            <a:r>
              <a:rPr lang="en-IN" dirty="0" err="1"/>
              <a:t>úLhL</a:t>
            </a:r>
            <a:r>
              <a:rPr lang="en-IN" dirty="0"/>
              <a:t> </a:t>
            </a:r>
            <a:r>
              <a:rPr lang="en-IN" dirty="0" err="1"/>
              <a:t>H±ÓúYôm</a:t>
            </a:r>
            <a:endParaRPr lang="en-IN" dirty="0"/>
          </a:p>
          <a:p>
            <a:r>
              <a:rPr lang="en-IN" dirty="0" err="1"/>
              <a:t>TWúXôLk</a:t>
            </a:r>
            <a:r>
              <a:rPr lang="en-IN" dirty="0"/>
              <a:t>§\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B26B9-1ADD-44F1-BFE1-821032CF156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Eu]Rj§p EVo vRXj§p</a:t>
            </a:r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AYÚPu</a:t>
            </a:r>
            <a:r>
              <a:rPr lang="en-IN" dirty="0"/>
              <a:t> </a:t>
            </a:r>
            <a:r>
              <a:rPr lang="en-IN" dirty="0" err="1"/>
              <a:t>Yôrk§ÓúYôm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23088-2A0E-4799-93E5-BAF69068C9B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GÝm</a:t>
            </a:r>
            <a:r>
              <a:rPr lang="en-IN" dirty="0"/>
              <a:t>× º</a:t>
            </a:r>
            <a:r>
              <a:rPr lang="en-IN" dirty="0" err="1"/>
              <a:t>úVôú</a:t>
            </a:r>
            <a:r>
              <a:rPr lang="en-IN" dirty="0"/>
              <a:t>] J° </a:t>
            </a:r>
            <a:r>
              <a:rPr lang="en-IN" dirty="0" err="1"/>
              <a:t>YkRúR</a:t>
            </a:r>
            <a:endParaRPr lang="en-IN" dirty="0"/>
          </a:p>
          <a:p>
            <a:r>
              <a:rPr lang="en-IN" dirty="0" err="1"/>
              <a:t>G¬k§Óm</a:t>
            </a:r>
            <a:r>
              <a:rPr lang="en-IN" dirty="0"/>
              <a:t> ®[</a:t>
            </a:r>
            <a:r>
              <a:rPr lang="en-IN" dirty="0" err="1"/>
              <a:t>dúL</a:t>
            </a:r>
            <a:r>
              <a:rPr lang="en-IN" dirty="0"/>
              <a:t> §</a:t>
            </a:r>
            <a:r>
              <a:rPr lang="en-IN" dirty="0" err="1"/>
              <a:t>ÚfNûTúV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9D918-F4C0-44CF-8972-87E6A3085A2A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Lô¬Úú</a:t>
            </a:r>
            <a:r>
              <a:rPr lang="en-IN" dirty="0"/>
              <a:t>[ </a:t>
            </a:r>
            <a:r>
              <a:rPr lang="en-IN" dirty="0" err="1"/>
              <a:t>LPk§ÓúR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úTùWô</a:t>
            </a:r>
            <a:r>
              <a:rPr lang="en-IN" dirty="0"/>
              <a:t>° </a:t>
            </a:r>
            <a:r>
              <a:rPr lang="en-IN" dirty="0" err="1"/>
              <a:t>Å£ÓúR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2BBA3-43A0-492B-B23A-7525B88AE68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SXØPu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CÕYûWÙm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ûX</a:t>
            </a:r>
            <a:r>
              <a:rPr lang="en-IN" dirty="0"/>
              <a:t> ¨</a:t>
            </a:r>
            <a:r>
              <a:rPr lang="en-IN" dirty="0" err="1"/>
              <a:t>ßj§ÓúR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FED28-8A52-4B50-B707-9CE4950B5CB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LiU</a:t>
            </a:r>
            <a:r>
              <a:rPr lang="en-IN" dirty="0"/>
              <a:t>¦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LûP</a:t>
            </a:r>
            <a:r>
              <a:rPr lang="en-IN" dirty="0"/>
              <a:t>£ </a:t>
            </a:r>
            <a:r>
              <a:rPr lang="en-IN" dirty="0" err="1"/>
              <a:t>YûW</a:t>
            </a:r>
            <a:endParaRPr lang="en-IN" dirty="0"/>
          </a:p>
          <a:p>
            <a:r>
              <a:rPr lang="en-IN" dirty="0" err="1"/>
              <a:t>Lôj§Óm</a:t>
            </a:r>
            <a:r>
              <a:rPr lang="en-IN" dirty="0"/>
              <a:t> </a:t>
            </a:r>
            <a:r>
              <a:rPr lang="en-IN" dirty="0" err="1"/>
              <a:t>TWUû</a:t>
            </a:r>
            <a:r>
              <a:rPr lang="en-IN" dirty="0"/>
              <a:t>] </a:t>
            </a:r>
            <a:r>
              <a:rPr lang="en-IN" dirty="0" err="1"/>
              <a:t>Yôrj§ÓúYôm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ACE5C-2382-415E-B2CF-6617AB42AD0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Ï±j§Óm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 </a:t>
            </a:r>
            <a:r>
              <a:rPr lang="en-IN" dirty="0" err="1"/>
              <a:t>EVoj§ÓYôo</a:t>
            </a:r>
            <a:endParaRPr lang="en-IN" dirty="0"/>
          </a:p>
          <a:p>
            <a:r>
              <a:rPr lang="en-IN" dirty="0"/>
              <a:t>¡±</a:t>
            </a:r>
            <a:r>
              <a:rPr lang="en-IN" dirty="0" err="1"/>
              <a:t>vÕ®u</a:t>
            </a:r>
            <a:r>
              <a:rPr lang="en-IN" dirty="0"/>
              <a:t> </a:t>
            </a:r>
            <a:r>
              <a:rPr lang="en-IN" dirty="0" err="1"/>
              <a:t>LWj§p</a:t>
            </a:r>
            <a:r>
              <a:rPr lang="en-IN" dirty="0"/>
              <a:t> </a:t>
            </a:r>
            <a:r>
              <a:rPr lang="en-IN" dirty="0" err="1"/>
              <a:t>APe¡ÓúYôm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AEAD7-48B2-4CD3-A897-F4935EE13F8E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Rôr®p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¨û]</a:t>
            </a:r>
            <a:r>
              <a:rPr lang="en-IN" dirty="0" err="1"/>
              <a:t>jRYûW</a:t>
            </a:r>
            <a:endParaRPr lang="en-IN" dirty="0"/>
          </a:p>
          <a:p>
            <a:r>
              <a:rPr lang="en-IN" dirty="0"/>
              <a:t>Yôr®²p </a:t>
            </a:r>
            <a:r>
              <a:rPr lang="en-IN" dirty="0" err="1"/>
              <a:t>Õ§j§P</a:t>
            </a:r>
            <a:r>
              <a:rPr lang="en-IN" dirty="0"/>
              <a:t> </a:t>
            </a:r>
            <a:r>
              <a:rPr lang="en-IN" dirty="0" err="1"/>
              <a:t>Yôn</a:t>
            </a:r>
            <a:r>
              <a:rPr lang="en-IN" dirty="0"/>
              <a:t> §\</a:t>
            </a:r>
            <a:r>
              <a:rPr lang="en-IN" dirty="0" err="1"/>
              <a:t>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818A2-B0B2-4216-9F45-3CD500C703D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ùR¬kùRÓjRôo</a:t>
            </a:r>
            <a:r>
              <a:rPr lang="en-IN" dirty="0"/>
              <a:t> Rm </a:t>
            </a:r>
            <a:r>
              <a:rPr lang="en-IN" dirty="0" err="1"/>
              <a:t>U¡ûUdùLuú</a:t>
            </a:r>
            <a:r>
              <a:rPr lang="en-IN" dirty="0"/>
              <a:t>\</a:t>
            </a:r>
          </a:p>
          <a:p>
            <a:r>
              <a:rPr lang="en-IN" dirty="0" err="1"/>
              <a:t>T¬kÕûWj§ÓYôo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©</a:t>
            </a:r>
            <a:r>
              <a:rPr lang="en-IN" dirty="0" err="1"/>
              <a:t>ûZj§ÓúYôm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18EF-F760-4140-9DAE-88DAA2C2E9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</a:t>
            </a:r>
            <a:r>
              <a:rPr lang="en-IN" dirty="0"/>
              <a:t>©]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AXeL¬jRôo</a:t>
            </a:r>
            <a:endParaRPr lang="en-IN" dirty="0"/>
          </a:p>
          <a:p>
            <a:r>
              <a:rPr lang="en-IN" dirty="0" err="1"/>
              <a:t>CWhNLo</a:t>
            </a:r>
            <a:r>
              <a:rPr lang="en-IN" dirty="0"/>
              <a:t> §ÚY¥ </a:t>
            </a:r>
            <a:r>
              <a:rPr lang="en-IN" dirty="0" err="1"/>
              <a:t>úNok§ÓúYôm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175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2020-11-25T08:56:20Z</dcterms:modified>
</cp:coreProperties>
</file>