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6AEF-AE6C-432D-936D-8B43992463E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ùTôeÏúR</a:t>
            </a:r>
            <a:r>
              <a:rPr lang="en-IN" dirty="0"/>
              <a:t> </a:t>
            </a:r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ùTôeÏúR</a:t>
            </a:r>
            <a:endParaRPr lang="en-IN" dirty="0"/>
          </a:p>
          <a:p>
            <a:r>
              <a:rPr lang="en-IN" dirty="0" err="1"/>
              <a:t>NkúRô`m</a:t>
            </a:r>
            <a:r>
              <a:rPr lang="en-IN" dirty="0"/>
              <a:t> Gu²p </a:t>
            </a:r>
            <a:r>
              <a:rPr lang="en-IN" dirty="0" err="1"/>
              <a:t>ùTôeÏúR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583F7-83A1-49B1-A8D9-B89C9960F1E3}"/>
              </a:ext>
            </a:extLst>
          </p:cNvPr>
          <p:cNvSpPr txBox="1"/>
          <p:nvPr/>
        </p:nvSpPr>
        <p:spPr>
          <a:xfrm>
            <a:off x="0" y="547363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CúVÑ</a:t>
            </a:r>
            <a:r>
              <a:rPr lang="en-IN" sz="4000" dirty="0"/>
              <a:t> </a:t>
            </a:r>
            <a:r>
              <a:rPr lang="en-IN" sz="4000" dirty="0" err="1"/>
              <a:t>Guû</a:t>
            </a:r>
            <a:r>
              <a:rPr lang="en-IN" sz="4000" dirty="0"/>
              <a:t>] </a:t>
            </a:r>
            <a:r>
              <a:rPr lang="en-IN" sz="4000" dirty="0" err="1"/>
              <a:t>Wh£jRôo</a:t>
            </a:r>
            <a:r>
              <a:rPr lang="en-IN" sz="4000" dirty="0"/>
              <a:t> </a:t>
            </a:r>
            <a:r>
              <a:rPr lang="en-IN" sz="4000" dirty="0" err="1"/>
              <a:t>Øtßm</a:t>
            </a:r>
            <a:r>
              <a:rPr lang="en-IN" sz="4000" dirty="0"/>
              <a:t> </a:t>
            </a:r>
            <a:r>
              <a:rPr lang="en-IN" sz="4000" dirty="0" err="1"/>
              <a:t>Guû</a:t>
            </a:r>
            <a:r>
              <a:rPr lang="en-IN" sz="4000" dirty="0"/>
              <a:t>] </a:t>
            </a:r>
            <a:r>
              <a:rPr lang="en-IN" sz="4000" dirty="0" err="1"/>
              <a:t>Uôt</a:t>
            </a:r>
            <a:r>
              <a:rPr lang="en-IN" sz="4000" dirty="0"/>
              <a:t>±]</a:t>
            </a:r>
            <a:r>
              <a:rPr lang="en-IN" sz="4000" dirty="0" err="1"/>
              <a:t>ôo</a:t>
            </a:r>
            <a:endParaRPr lang="en-IN" sz="4000" dirty="0"/>
          </a:p>
          <a:p>
            <a:r>
              <a:rPr lang="en-IN" sz="4000" dirty="0" err="1"/>
              <a:t>NkúRô`m</a:t>
            </a:r>
            <a:r>
              <a:rPr lang="en-IN" sz="4000" dirty="0"/>
              <a:t> </a:t>
            </a:r>
            <a:r>
              <a:rPr lang="en-IN" sz="4000" dirty="0" err="1"/>
              <a:t>ùTôe¡l</a:t>
            </a:r>
            <a:r>
              <a:rPr lang="en-IN" sz="4000" dirty="0"/>
              <a:t> </a:t>
            </a:r>
            <a:r>
              <a:rPr lang="en-IN" sz="4000" dirty="0" err="1"/>
              <a:t>ùTôeÏúR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12F55-5DCA-45E4-8CF4-771FCB7FDA3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Y¯Rl</a:t>
            </a:r>
            <a:r>
              <a:rPr lang="en-IN" dirty="0"/>
              <a:t>© </a:t>
            </a:r>
            <a:r>
              <a:rPr lang="en-IN" dirty="0" err="1"/>
              <a:t>Sôu</a:t>
            </a:r>
            <a:r>
              <a:rPr lang="en-IN" dirty="0"/>
              <a:t> §¬</a:t>
            </a:r>
            <a:r>
              <a:rPr lang="en-IN" dirty="0" err="1"/>
              <a:t>kúRu</a:t>
            </a:r>
            <a:endParaRPr lang="en-IN" dirty="0"/>
          </a:p>
          <a:p>
            <a:r>
              <a:rPr lang="en-IN" dirty="0" err="1"/>
              <a:t>TôYl</a:t>
            </a:r>
            <a:r>
              <a:rPr lang="en-IN" dirty="0"/>
              <a:t> </a:t>
            </a:r>
            <a:r>
              <a:rPr lang="en-IN" dirty="0" err="1"/>
              <a:t>T¯VûR</a:t>
            </a:r>
            <a:r>
              <a:rPr lang="en-IN" dirty="0"/>
              <a:t> </a:t>
            </a:r>
            <a:r>
              <a:rPr lang="en-IN" dirty="0" err="1"/>
              <a:t>ÑUkRûXkúRu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2B060-707F-4BBD-9F4D-C8DF93E6E5AA}"/>
              </a:ext>
            </a:extLst>
          </p:cNvPr>
          <p:cNvSpPr txBox="1"/>
          <p:nvPr/>
        </p:nvSpPr>
        <p:spPr>
          <a:xfrm>
            <a:off x="-92280" y="5406518"/>
            <a:ext cx="122842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Au×d</a:t>
            </a:r>
            <a:r>
              <a:rPr lang="en-IN" dirty="0"/>
              <a:t> </a:t>
            </a:r>
            <a:r>
              <a:rPr lang="en-IN" dirty="0" err="1"/>
              <a:t>ÏWúX</a:t>
            </a:r>
            <a:r>
              <a:rPr lang="en-IN" dirty="0"/>
              <a:t> </a:t>
            </a:r>
            <a:r>
              <a:rPr lang="en-IN" dirty="0" err="1"/>
              <a:t>AûZjRÕ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</a:t>
            </a:r>
          </a:p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CuTSô°p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TôYm</a:t>
            </a:r>
            <a:r>
              <a:rPr lang="en-IN" dirty="0"/>
              <a:t> ¿</a:t>
            </a:r>
            <a:r>
              <a:rPr lang="en-IN" dirty="0" err="1"/>
              <a:t>e¡tú</a:t>
            </a:r>
            <a:r>
              <a:rPr lang="en-IN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4CEE9-9176-41E9-8F83-F5A3D064DDC5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</a:t>
            </a:r>
            <a:r>
              <a:rPr lang="en-IN" dirty="0"/>
              <a:t> </a:t>
            </a:r>
            <a:r>
              <a:rPr lang="en-IN" dirty="0" err="1"/>
              <a:t>úNô§j§P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EjRWÜPu</a:t>
            </a:r>
            <a:r>
              <a:rPr lang="en-IN" dirty="0"/>
              <a:t> </a:t>
            </a:r>
            <a:r>
              <a:rPr lang="en-IN" dirty="0" err="1"/>
              <a:t>YÚYôu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Rô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CWh£lTôo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D5697-6D9B-4ABD-B5A4-FFFA006C4518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ùNôkRUô</a:t>
            </a:r>
            <a:r>
              <a:rPr lang="en-IN" dirty="0"/>
              <a:t>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2FB4A-3968-4F30-B17B-A7BB4B177E9B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TôYj§p</a:t>
            </a:r>
            <a:r>
              <a:rPr lang="en-IN" dirty="0"/>
              <a:t> </a:t>
            </a:r>
            <a:r>
              <a:rPr lang="en-IN" dirty="0" err="1"/>
              <a:t>Ë®lTYo</a:t>
            </a:r>
            <a:r>
              <a:rPr lang="en-IN" dirty="0"/>
              <a:t> </a:t>
            </a:r>
            <a:r>
              <a:rPr lang="en-IN" dirty="0" err="1"/>
              <a:t>TôRô</a:t>
            </a:r>
            <a:r>
              <a:rPr lang="en-IN" dirty="0"/>
              <a:t>[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A¯k§ÓYôo</a:t>
            </a:r>
            <a:endParaRPr lang="en-IN" dirty="0"/>
          </a:p>
          <a:p>
            <a:r>
              <a:rPr lang="en-IN" dirty="0" err="1"/>
              <a:t>Sôú</a:t>
            </a:r>
            <a:r>
              <a:rPr lang="en-IN" dirty="0"/>
              <a:t>]ô </a:t>
            </a:r>
            <a:r>
              <a:rPr lang="en-IN" dirty="0" err="1"/>
              <a:t>TWúXôLj§p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TôPp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DC818-B543-4CEA-95A0-9C8094F0BADE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Gu²p </a:t>
            </a:r>
            <a:r>
              <a:rPr lang="en-IN" dirty="0" err="1"/>
              <a:t>YôÝm</a:t>
            </a:r>
            <a:r>
              <a:rPr lang="en-IN" dirty="0"/>
              <a:t> </a:t>
            </a:r>
            <a:r>
              <a:rPr lang="en-IN" dirty="0" err="1"/>
              <a:t>CúVÑúYôÓ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YôÝúYu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126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2020-11-25T09:04:27Z</dcterms:modified>
</cp:coreProperties>
</file>