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349F0-CACC-4033-B107-ABAE435A409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BºoYôR</a:t>
            </a:r>
            <a:r>
              <a:rPr lang="en-IN" dirty="0"/>
              <a:t> Ft\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Uôtßm</a:t>
            </a:r>
            <a:r>
              <a:rPr lang="en-IN" dirty="0"/>
              <a:t> - </a:t>
            </a:r>
            <a:r>
              <a:rPr lang="en-IN" dirty="0" err="1"/>
              <a:t>CúVÑúY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Uôtßm</a:t>
            </a:r>
            <a:r>
              <a:rPr lang="en-IN" dirty="0"/>
              <a:t>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BB709-339C-41E9-A60B-DB8FDA01A33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úT£P</a:t>
            </a:r>
            <a:r>
              <a:rPr lang="en-IN" dirty="0"/>
              <a:t> </a:t>
            </a:r>
            <a:r>
              <a:rPr lang="en-IN" dirty="0" err="1"/>
              <a:t>AÚsYôdûL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Sô®p</a:t>
            </a:r>
            <a:r>
              <a:rPr lang="en-IN" dirty="0"/>
              <a:t> </a:t>
            </a:r>
            <a:r>
              <a:rPr lang="en-IN" dirty="0" err="1"/>
              <a:t>RôÚúU</a:t>
            </a:r>
            <a:endParaRPr lang="en-IN" dirty="0"/>
          </a:p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Sô®p</a:t>
            </a:r>
            <a:r>
              <a:rPr lang="en-IN" dirty="0"/>
              <a:t> </a:t>
            </a:r>
            <a:r>
              <a:rPr lang="en-IN" dirty="0" err="1"/>
              <a:t>RôÚúU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72CA8-3C9A-4493-8868-3F3F33EBB28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de-DE" dirty="0"/>
              <a:t>ûSkR Es[eLs B«WeLs</a:t>
            </a:r>
          </a:p>
          <a:p>
            <a:r>
              <a:rPr lang="en-IN" dirty="0" err="1"/>
              <a:t>IkÕ</a:t>
            </a:r>
            <a:r>
              <a:rPr lang="en-IN" dirty="0"/>
              <a:t> </a:t>
            </a:r>
            <a:r>
              <a:rPr lang="en-IN" dirty="0" err="1"/>
              <a:t>LôV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J[`</a:t>
            </a:r>
            <a:r>
              <a:rPr lang="en-IN" dirty="0" err="1"/>
              <a:t>RúU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02412-E845-4D88-8865-8D281ACDD62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úSônLs</a:t>
            </a:r>
            <a:r>
              <a:rPr lang="en-IN" dirty="0"/>
              <a:t> ¿</a:t>
            </a:r>
            <a:r>
              <a:rPr lang="en-IN" dirty="0" err="1"/>
              <a:t>e¡P</a:t>
            </a:r>
            <a:r>
              <a:rPr lang="en-IN" dirty="0"/>
              <a:t>. </a:t>
            </a:r>
            <a:r>
              <a:rPr lang="en-IN" dirty="0" err="1"/>
              <a:t>úTnLs</a:t>
            </a:r>
            <a:r>
              <a:rPr lang="en-IN" dirty="0"/>
              <a:t> K¥P</a:t>
            </a:r>
          </a:p>
          <a:p>
            <a:r>
              <a:rPr lang="en-IN" dirty="0" err="1"/>
              <a:t>TôYm</a:t>
            </a:r>
            <a:r>
              <a:rPr lang="en-IN" dirty="0"/>
              <a:t> ¿</a:t>
            </a:r>
            <a:r>
              <a:rPr lang="en-IN" dirty="0" err="1"/>
              <a:t>e¡P</a:t>
            </a:r>
            <a:r>
              <a:rPr lang="en-IN" dirty="0"/>
              <a:t> ×§V £</a:t>
            </a:r>
            <a:r>
              <a:rPr lang="en-IN" dirty="0" err="1"/>
              <a:t>Úx¥Vô¡P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680A6-BE61-461F-9372-BB7B26C731FF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Hu ©\</a:t>
            </a:r>
            <a:r>
              <a:rPr lang="en-IN" dirty="0" err="1"/>
              <a:t>kúRu</a:t>
            </a:r>
            <a:r>
              <a:rPr lang="en-IN" dirty="0"/>
              <a:t> G] ×</a:t>
            </a:r>
            <a:r>
              <a:rPr lang="en-IN" dirty="0" err="1"/>
              <a:t>Xm©ÓúYôo</a:t>
            </a:r>
            <a:endParaRPr lang="en-IN" dirty="0"/>
          </a:p>
          <a:p>
            <a:r>
              <a:rPr lang="en-IN" dirty="0" err="1"/>
              <a:t>CWôlTLXôn</a:t>
            </a:r>
            <a:r>
              <a:rPr lang="en-IN" dirty="0"/>
              <a:t> ¨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ùRônk§ÓúYôo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5606D-35E5-4437-88B8-69EA8F99E53B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Au©túL</a:t>
            </a:r>
            <a:r>
              <a:rPr lang="en-IN" dirty="0"/>
              <a:t> </a:t>
            </a:r>
            <a:r>
              <a:rPr lang="en-IN" dirty="0" err="1"/>
              <a:t>ùNôkRUô</a:t>
            </a:r>
            <a:r>
              <a:rPr lang="en-IN" dirty="0"/>
              <a:t>]</a:t>
            </a:r>
            <a:r>
              <a:rPr lang="en-IN" dirty="0" err="1"/>
              <a:t>Yo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LôQúY</a:t>
            </a:r>
            <a:r>
              <a:rPr lang="en-IN" dirty="0"/>
              <a:t> </a:t>
            </a:r>
            <a:r>
              <a:rPr lang="en-IN" dirty="0" err="1"/>
              <a:t>AYoLs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úRPúY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970F0-BAB6-4DA0-BA78-E50132C5616C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§\l©p ¨uß Sôu AÝ§PúY</a:t>
            </a:r>
          </a:p>
          <a:p>
            <a:r>
              <a:rPr lang="en-IN" dirty="0" err="1"/>
              <a:t>A¯Ùm</a:t>
            </a:r>
            <a:r>
              <a:rPr lang="en-IN" dirty="0"/>
              <a:t> </a:t>
            </a:r>
            <a:r>
              <a:rPr lang="en-IN" dirty="0" err="1"/>
              <a:t>UôkRodLôn</a:t>
            </a:r>
            <a:r>
              <a:rPr lang="en-IN" dirty="0"/>
              <a:t> ×</a:t>
            </a:r>
            <a:r>
              <a:rPr lang="en-IN" dirty="0" err="1"/>
              <a:t>Xm</a:t>
            </a:r>
            <a:r>
              <a:rPr lang="en-IN" dirty="0"/>
              <a:t>© ¨</a:t>
            </a:r>
            <a:r>
              <a:rPr lang="en-IN" dirty="0" err="1"/>
              <a:t>uú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4F4F2-77D3-4B40-8B4C-8989C4E09659}"/>
              </a:ext>
            </a:extLst>
          </p:cNvPr>
          <p:cNvSpPr txBox="1"/>
          <p:nvPr/>
        </p:nvSpPr>
        <p:spPr>
          <a:xfrm>
            <a:off x="0" y="549452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/>
              <a:t>®¯</a:t>
            </a:r>
            <a:r>
              <a:rPr lang="en-IN" sz="4000" dirty="0" err="1"/>
              <a:t>jùRÝm©úV</a:t>
            </a:r>
            <a:r>
              <a:rPr lang="en-IN" sz="4000" dirty="0"/>
              <a:t>. ù_©</a:t>
            </a:r>
            <a:r>
              <a:rPr lang="en-IN" sz="4000" dirty="0" err="1"/>
              <a:t>jRÝ§P</a:t>
            </a:r>
            <a:r>
              <a:rPr lang="en-IN" sz="4000" dirty="0"/>
              <a:t> </a:t>
            </a:r>
            <a:r>
              <a:rPr lang="en-IN" sz="4000" dirty="0" err="1"/>
              <a:t>RkúRu</a:t>
            </a:r>
            <a:r>
              <a:rPr lang="en-IN" sz="4000" dirty="0"/>
              <a:t> </a:t>
            </a:r>
            <a:r>
              <a:rPr lang="en-IN" sz="4000" dirty="0" err="1"/>
              <a:t>Guû</a:t>
            </a:r>
            <a:r>
              <a:rPr lang="en-IN" sz="4000" dirty="0"/>
              <a:t>]</a:t>
            </a:r>
            <a:r>
              <a:rPr lang="en-IN" sz="4000" dirty="0" err="1"/>
              <a:t>úV</a:t>
            </a:r>
            <a:r>
              <a:rPr lang="en-IN" sz="4000" dirty="0"/>
              <a:t> </a:t>
            </a:r>
            <a:r>
              <a:rPr lang="en-IN" sz="4000" dirty="0" err="1"/>
              <a:t>CúVÑúY</a:t>
            </a:r>
            <a:r>
              <a:rPr lang="en-IN" sz="4000" dirty="0"/>
              <a:t> </a:t>
            </a:r>
            <a:r>
              <a:rPr lang="en-IN" sz="4000" dirty="0" err="1"/>
              <a:t>RkúRu</a:t>
            </a:r>
            <a:r>
              <a:rPr lang="en-IN" sz="4000" dirty="0"/>
              <a:t> </a:t>
            </a:r>
            <a:r>
              <a:rPr lang="en-IN" sz="4000" dirty="0" err="1"/>
              <a:t>Guû</a:t>
            </a:r>
            <a:r>
              <a:rPr lang="en-IN" sz="4000" dirty="0"/>
              <a:t>]</a:t>
            </a:r>
            <a:r>
              <a:rPr lang="en-IN" sz="4000" dirty="0" err="1"/>
              <a:t>úV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131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2020-11-29T01:36:11Z</dcterms:modified>
</cp:coreProperties>
</file>