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2CEF6-67C2-455C-B2E2-73B3DC19B27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úRY²u </a:t>
            </a:r>
            <a:r>
              <a:rPr lang="en-IN" dirty="0" err="1"/>
              <a:t>YôojûRûVd</a:t>
            </a:r>
            <a:r>
              <a:rPr lang="en-IN" dirty="0"/>
              <a:t> </a:t>
            </a:r>
            <a:r>
              <a:rPr lang="en-IN" dirty="0" err="1"/>
              <a:t>úLhÓ</a:t>
            </a:r>
            <a:endParaRPr lang="en-IN" dirty="0"/>
          </a:p>
          <a:p>
            <a:r>
              <a:rPr lang="en-IN" dirty="0" err="1"/>
              <a:t>YôrTYu</a:t>
            </a:r>
            <a:r>
              <a:rPr lang="en-IN" dirty="0"/>
              <a:t> </a:t>
            </a:r>
            <a:r>
              <a:rPr lang="en-IN" dirty="0" err="1"/>
              <a:t>GYú</a:t>
            </a:r>
            <a:r>
              <a:rPr lang="en-IN" dirty="0"/>
              <a:t>]ô </a:t>
            </a:r>
            <a:r>
              <a:rPr lang="en-IN" dirty="0" err="1"/>
              <a:t>Tôd¡VYôu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13F1E-B3A8-468E-BF17-6BD0A80C98CD}"/>
              </a:ext>
            </a:extLst>
          </p:cNvPr>
          <p:cNvSpPr txBox="1"/>
          <p:nvPr/>
        </p:nvSpPr>
        <p:spPr>
          <a:xfrm>
            <a:off x="0" y="577990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Tôd¡VYôu</a:t>
            </a:r>
            <a:r>
              <a:rPr lang="en-IN" dirty="0"/>
              <a:t> </a:t>
            </a:r>
            <a:r>
              <a:rPr lang="en-IN" dirty="0" err="1"/>
              <a:t>Tôd¡VYôu</a:t>
            </a:r>
            <a:r>
              <a:rPr lang="en-IN" dirty="0"/>
              <a:t> </a:t>
            </a:r>
            <a:r>
              <a:rPr lang="en-IN" dirty="0" err="1"/>
              <a:t>Tôd¡VYôu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8EAD3-268A-41FF-9FFC-9A54109477F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YôojûRûV</a:t>
            </a:r>
            <a:r>
              <a:rPr lang="en-IN" dirty="0"/>
              <a:t> </a:t>
            </a:r>
            <a:r>
              <a:rPr lang="en-IN" dirty="0" err="1"/>
              <a:t>úLhTÕ</a:t>
            </a:r>
            <a:r>
              <a:rPr lang="en-IN" dirty="0"/>
              <a:t> </a:t>
            </a:r>
            <a:r>
              <a:rPr lang="en-IN" dirty="0" err="1"/>
              <a:t>AY£VúU</a:t>
            </a:r>
            <a:endParaRPr lang="en-IN" dirty="0"/>
          </a:p>
          <a:p>
            <a:r>
              <a:rPr lang="pt-BR" dirty="0"/>
              <a:t>úLh¥Óm ®Rm A§Ûm SXúU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BB119-C78D-4761-A684-59C737A1F0F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úLhPûR</a:t>
            </a:r>
            <a:r>
              <a:rPr lang="en-IN" dirty="0"/>
              <a:t> §Vô²lTúR </a:t>
            </a:r>
            <a:r>
              <a:rPr lang="en-IN" dirty="0" err="1"/>
              <a:t>ULô</a:t>
            </a:r>
            <a:r>
              <a:rPr lang="en-IN" dirty="0"/>
              <a:t> </a:t>
            </a:r>
            <a:r>
              <a:rPr lang="en-IN" dirty="0" err="1"/>
              <a:t>TôdVm</a:t>
            </a:r>
            <a:endParaRPr lang="en-IN" dirty="0"/>
          </a:p>
          <a:p>
            <a:r>
              <a:rPr lang="en-IN" dirty="0" err="1"/>
              <a:t>CRVj§p</a:t>
            </a:r>
            <a:r>
              <a:rPr lang="en-IN" dirty="0"/>
              <a:t> </a:t>
            </a:r>
            <a:r>
              <a:rPr lang="en-IN" dirty="0" err="1"/>
              <a:t>úNolTÕu</a:t>
            </a:r>
            <a:r>
              <a:rPr lang="en-IN" dirty="0"/>
              <a:t> </a:t>
            </a:r>
            <a:r>
              <a:rPr lang="en-IN" dirty="0" err="1"/>
              <a:t>CXh£VúU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C98C0-FD1D-40F0-98AC-69FB9F60BB37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úRY²u </a:t>
            </a:r>
            <a:r>
              <a:rPr lang="en-IN" dirty="0" err="1"/>
              <a:t>YôojûR«p</a:t>
            </a:r>
            <a:r>
              <a:rPr lang="en-IN" dirty="0"/>
              <a:t> </a:t>
            </a:r>
            <a:r>
              <a:rPr lang="en-IN" dirty="0" err="1"/>
              <a:t>ËYàiúP</a:t>
            </a:r>
            <a:endParaRPr lang="en-IN" dirty="0"/>
          </a:p>
          <a:p>
            <a:r>
              <a:rPr lang="en-IN" dirty="0" err="1"/>
              <a:t>B®Ùm</a:t>
            </a:r>
            <a:r>
              <a:rPr lang="en-IN" dirty="0"/>
              <a:t> </a:t>
            </a:r>
            <a:r>
              <a:rPr lang="en-IN" dirty="0" err="1"/>
              <a:t>YpXûU</a:t>
            </a:r>
            <a:r>
              <a:rPr lang="en-IN" dirty="0"/>
              <a:t> ¨û\</a:t>
            </a:r>
            <a:r>
              <a:rPr lang="en-IN" dirty="0" err="1"/>
              <a:t>kRÕúY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C2885-A0EE-45AB-8D95-EBC9AC893F8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Uô¬úTôp</a:t>
            </a:r>
            <a:r>
              <a:rPr lang="en-IN" dirty="0"/>
              <a:t> T²úTôp </a:t>
            </a:r>
            <a:r>
              <a:rPr lang="en-IN" dirty="0" err="1"/>
              <a:t>CRVjûR</a:t>
            </a:r>
            <a:r>
              <a:rPr lang="en-IN" dirty="0"/>
              <a:t> </a:t>
            </a:r>
            <a:r>
              <a:rPr lang="en-IN" dirty="0" err="1"/>
              <a:t>Sû</a:t>
            </a:r>
            <a:r>
              <a:rPr lang="en-IN" dirty="0"/>
              <a:t>]dL</a:t>
            </a:r>
          </a:p>
          <a:p>
            <a:r>
              <a:rPr lang="en-IN" dirty="0" err="1"/>
              <a:t>YôojûR</a:t>
            </a:r>
            <a:r>
              <a:rPr lang="en-IN" dirty="0"/>
              <a:t> Eu úT¬²p </a:t>
            </a:r>
            <a:r>
              <a:rPr lang="en-IN" dirty="0" err="1"/>
              <a:t>CWe¡ÓúU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93A111-BD8F-43E0-A64B-7B3D722603C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úRY²u </a:t>
            </a:r>
            <a:r>
              <a:rPr lang="en-IN" dirty="0" err="1"/>
              <a:t>YôojûRûV</a:t>
            </a:r>
            <a:r>
              <a:rPr lang="en-IN" dirty="0"/>
              <a:t> </a:t>
            </a:r>
            <a:r>
              <a:rPr lang="en-IN" dirty="0" err="1"/>
              <a:t>CRVj§úX</a:t>
            </a:r>
            <a:endParaRPr lang="en-IN" dirty="0"/>
          </a:p>
          <a:p>
            <a:r>
              <a:rPr lang="en-IN" dirty="0"/>
              <a:t>¨Rm RY\</a:t>
            </a:r>
            <a:r>
              <a:rPr lang="en-IN" dirty="0" err="1"/>
              <a:t>ôUp</a:t>
            </a:r>
            <a:r>
              <a:rPr lang="en-IN" dirty="0"/>
              <a:t> ¿ ®</a:t>
            </a:r>
            <a:r>
              <a:rPr lang="en-IN" dirty="0" err="1"/>
              <a:t>ûRj§ÓYôn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C7BE6-BF46-4434-BF87-AED1CD64CEA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ØlTÕm</a:t>
            </a:r>
            <a:r>
              <a:rPr lang="en-IN" dirty="0"/>
              <a:t> </a:t>
            </a:r>
            <a:r>
              <a:rPr lang="en-IN" dirty="0" err="1"/>
              <a:t>AßTÕm</a:t>
            </a:r>
            <a:r>
              <a:rPr lang="en-IN" dirty="0"/>
              <a:t> </a:t>
            </a:r>
            <a:r>
              <a:rPr lang="en-IN" dirty="0" err="1"/>
              <a:t>èù</a:t>
            </a:r>
            <a:r>
              <a:rPr lang="en-IN" dirty="0"/>
              <a:t>\] </a:t>
            </a:r>
            <a:r>
              <a:rPr lang="en-IN" dirty="0" err="1"/>
              <a:t>AßjúR</a:t>
            </a:r>
            <a:endParaRPr lang="en-IN" dirty="0"/>
          </a:p>
          <a:p>
            <a:r>
              <a:rPr lang="en-IN" dirty="0" err="1"/>
              <a:t>SuûUVôp</a:t>
            </a:r>
            <a:r>
              <a:rPr lang="en-IN" dirty="0"/>
              <a:t> Yôr®²p Y[m </a:t>
            </a:r>
            <a:r>
              <a:rPr lang="en-IN" dirty="0" err="1"/>
              <a:t>ùTßYôn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102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2020-11-25T09:25:37Z</dcterms:modified>
</cp:coreProperties>
</file>