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831FE-4961-4F52-BEA0-B3C21D03A418}"/>
              </a:ext>
            </a:extLst>
          </p:cNvPr>
          <p:cNvSpPr txBox="1"/>
          <p:nvPr/>
        </p:nvSpPr>
        <p:spPr>
          <a:xfrm>
            <a:off x="0" y="54749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EmûUl</a:t>
            </a:r>
            <a:r>
              <a:rPr lang="en-IN" sz="4000" dirty="0"/>
              <a:t> </a:t>
            </a:r>
            <a:r>
              <a:rPr lang="en-IN" sz="4000" dirty="0" err="1"/>
              <a:t>úTôp</a:t>
            </a:r>
            <a:r>
              <a:rPr lang="en-IN" sz="4000" dirty="0"/>
              <a:t> </a:t>
            </a:r>
            <a:r>
              <a:rPr lang="en-IN" sz="4000" dirty="0" err="1"/>
              <a:t>VôÚiÓ</a:t>
            </a:r>
            <a:r>
              <a:rPr lang="en-IN" sz="4000" dirty="0"/>
              <a:t> </a:t>
            </a:r>
            <a:r>
              <a:rPr lang="en-IN" sz="4000" dirty="0" err="1"/>
              <a:t>GkRu</a:t>
            </a:r>
            <a:r>
              <a:rPr lang="en-IN" sz="4000" dirty="0"/>
              <a:t> </a:t>
            </a:r>
            <a:r>
              <a:rPr lang="en-IN" sz="4000" dirty="0" err="1"/>
              <a:t>CúVÑ</a:t>
            </a:r>
            <a:r>
              <a:rPr lang="en-IN" sz="4000" dirty="0"/>
              <a:t> </a:t>
            </a:r>
            <a:r>
              <a:rPr lang="en-IN" sz="4000" dirty="0" err="1"/>
              <a:t>SôRô</a:t>
            </a:r>
            <a:endParaRPr lang="en-IN" sz="4000" dirty="0"/>
          </a:p>
          <a:p>
            <a:r>
              <a:rPr lang="en-IN" sz="4000" dirty="0" err="1"/>
              <a:t>CkR</a:t>
            </a:r>
            <a:r>
              <a:rPr lang="en-IN" sz="4000" dirty="0"/>
              <a:t> </a:t>
            </a:r>
            <a:r>
              <a:rPr lang="en-IN" sz="4000" dirty="0" err="1"/>
              <a:t>TôoRXj§p</a:t>
            </a:r>
            <a:r>
              <a:rPr lang="en-IN" sz="4000" dirty="0"/>
              <a:t> </a:t>
            </a:r>
            <a:r>
              <a:rPr lang="en-IN" sz="4000" dirty="0" err="1"/>
              <a:t>EmûUl</a:t>
            </a:r>
            <a:r>
              <a:rPr lang="en-IN" sz="4000" dirty="0"/>
              <a:t> </a:t>
            </a:r>
            <a:r>
              <a:rPr lang="en-IN" sz="4000" dirty="0" err="1"/>
              <a:t>úTôp</a:t>
            </a:r>
            <a:r>
              <a:rPr lang="en-IN" sz="4000" dirty="0"/>
              <a:t> </a:t>
            </a:r>
            <a:r>
              <a:rPr lang="en-IN" sz="4000" dirty="0" err="1"/>
              <a:t>VôÚiÓ</a:t>
            </a:r>
            <a:r>
              <a:rPr lang="en-IN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0185-BB73-4084-8280-8FFDD05F9FFE}"/>
              </a:ext>
            </a:extLst>
          </p:cNvPr>
          <p:cNvSpPr txBox="1"/>
          <p:nvPr/>
        </p:nvSpPr>
        <p:spPr>
          <a:xfrm>
            <a:off x="0" y="547363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YôrdûLÙs</a:t>
            </a:r>
            <a:r>
              <a:rPr lang="en-IN" dirty="0"/>
              <a:t>[ UL]</a:t>
            </a:r>
            <a:r>
              <a:rPr lang="en-IN" dirty="0" err="1"/>
              <a:t>ôn</a:t>
            </a:r>
            <a:r>
              <a:rPr lang="en-IN" dirty="0"/>
              <a:t> §LZ</a:t>
            </a:r>
          </a:p>
          <a:p>
            <a:r>
              <a:rPr lang="en-IN" dirty="0"/>
              <a:t>Ad¡² </a:t>
            </a:r>
            <a:r>
              <a:rPr lang="en-IN" dirty="0" err="1"/>
              <a:t>Guàs</a:t>
            </a:r>
            <a:r>
              <a:rPr lang="en-IN" dirty="0"/>
              <a:t>[m </a:t>
            </a:r>
            <a:r>
              <a:rPr lang="en-IN" dirty="0" err="1"/>
              <a:t>CÚdÏm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77E82-01CB-4E6E-A27D-9E0FCF812274}"/>
              </a:ext>
            </a:extLst>
          </p:cNvPr>
          <p:cNvSpPr txBox="1"/>
          <p:nvPr/>
        </p:nvSpPr>
        <p:spPr>
          <a:xfrm>
            <a:off x="0" y="546886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Åh¥Ûm</a:t>
            </a:r>
            <a:r>
              <a:rPr lang="en-IN" dirty="0"/>
              <a:t> </a:t>
            </a:r>
            <a:r>
              <a:rPr lang="en-IN" dirty="0" err="1"/>
              <a:t>F¬Ûm</a:t>
            </a:r>
            <a:r>
              <a:rPr lang="en-IN" dirty="0"/>
              <a:t> </a:t>
            </a:r>
            <a:r>
              <a:rPr lang="en-IN" dirty="0" err="1"/>
              <a:t>ùNpÛªPùUeÏm</a:t>
            </a:r>
            <a:endParaRPr lang="en-IN" dirty="0"/>
          </a:p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Yk</a:t>
            </a:r>
            <a:r>
              <a:rPr lang="en-IN" dirty="0"/>
              <a:t>§¥p </a:t>
            </a:r>
            <a:r>
              <a:rPr lang="en-IN" dirty="0" err="1"/>
              <a:t>LojRô</a:t>
            </a:r>
            <a:r>
              <a:rPr lang="en-IN" dirty="0"/>
              <a:t> ¿o </a:t>
            </a:r>
            <a:r>
              <a:rPr lang="en-IN" dirty="0" err="1"/>
              <a:t>Lôj§Óm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32D-71BE-4568-9E31-155CF349EDA0}"/>
              </a:ext>
            </a:extLst>
          </p:cNvPr>
          <p:cNvSpPr txBox="1"/>
          <p:nvPr/>
        </p:nvSpPr>
        <p:spPr>
          <a:xfrm>
            <a:off x="0" y="546491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úU£Vô</a:t>
            </a:r>
            <a:r>
              <a:rPr lang="en-IN" dirty="0"/>
              <a:t> </a:t>
            </a:r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YûW«p</a:t>
            </a:r>
            <a:r>
              <a:rPr lang="en-IN" dirty="0"/>
              <a:t> </a:t>
            </a:r>
            <a:r>
              <a:rPr lang="en-IN" dirty="0" err="1"/>
              <a:t>TXûW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ÛûYdLÚ¡p</a:t>
            </a:r>
            <a:r>
              <a:rPr lang="en-IN" dirty="0"/>
              <a:t> </a:t>
            </a:r>
            <a:r>
              <a:rPr lang="en-IN" dirty="0" err="1"/>
              <a:t>AûZdL</a:t>
            </a:r>
            <a:r>
              <a:rPr lang="en-IN" dirty="0"/>
              <a:t> </a:t>
            </a:r>
            <a:r>
              <a:rPr lang="en-IN" dirty="0" err="1"/>
              <a:t>H®Óm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94C65-2CA9-4779-8800-1A716DCAC51A}"/>
              </a:ext>
            </a:extLst>
          </p:cNvPr>
          <p:cNvSpPr txBox="1"/>
          <p:nvPr/>
        </p:nvSpPr>
        <p:spPr>
          <a:xfrm>
            <a:off x="0" y="546507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ØZeLôp</a:t>
            </a:r>
            <a:r>
              <a:rPr lang="en-IN" dirty="0"/>
              <a:t> ¨</a:t>
            </a:r>
            <a:r>
              <a:rPr lang="en-IN" dirty="0" err="1"/>
              <a:t>tL</a:t>
            </a:r>
            <a:r>
              <a:rPr lang="en-IN" dirty="0"/>
              <a:t>. </a:t>
            </a:r>
            <a:r>
              <a:rPr lang="en-IN" dirty="0" err="1"/>
              <a:t>úYRjûR</a:t>
            </a:r>
            <a:r>
              <a:rPr lang="en-IN" dirty="0"/>
              <a:t> A±V</a:t>
            </a:r>
          </a:p>
          <a:p>
            <a:r>
              <a:rPr lang="en-IN" dirty="0"/>
              <a:t>§]</a:t>
            </a:r>
            <a:r>
              <a:rPr lang="en-IN" dirty="0" err="1"/>
              <a:t>kúRôßm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EQojÕm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3D1DB-3242-49EA-9283-4437DCAA90F7}"/>
              </a:ext>
            </a:extLst>
          </p:cNvPr>
          <p:cNvSpPr txBox="1"/>
          <p:nvPr/>
        </p:nvSpPr>
        <p:spPr>
          <a:xfrm>
            <a:off x="0" y="54652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EUdÏm</a:t>
            </a:r>
            <a:r>
              <a:rPr lang="en-IN" dirty="0"/>
              <a:t> G]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CûP«p</a:t>
            </a:r>
            <a:r>
              <a:rPr lang="en-IN" dirty="0"/>
              <a:t> </a:t>
            </a:r>
            <a:r>
              <a:rPr lang="en-IN" dirty="0" err="1"/>
              <a:t>GÕÜm</a:t>
            </a:r>
            <a:endParaRPr lang="en-IN" dirty="0"/>
          </a:p>
          <a:p>
            <a:r>
              <a:rPr lang="en-IN" dirty="0" err="1"/>
              <a:t>GußúU</a:t>
            </a:r>
            <a:r>
              <a:rPr lang="en-IN" dirty="0"/>
              <a:t> </a:t>
            </a:r>
            <a:r>
              <a:rPr lang="en-IN" dirty="0" err="1"/>
              <a:t>YWôUp</a:t>
            </a:r>
            <a:r>
              <a:rPr lang="en-IN" dirty="0"/>
              <a:t> </a:t>
            </a:r>
            <a:r>
              <a:rPr lang="en-IN" dirty="0" err="1"/>
              <a:t>Lôj§Óm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8F669-56BC-4A27-9BB9-B08F2FB90111}"/>
              </a:ext>
            </a:extLst>
          </p:cNvPr>
          <p:cNvSpPr txBox="1"/>
          <p:nvPr/>
        </p:nvSpPr>
        <p:spPr>
          <a:xfrm>
            <a:off x="0" y="54652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TôYl</a:t>
            </a:r>
            <a:r>
              <a:rPr lang="en-IN" dirty="0"/>
              <a:t>©¥«²p £d¡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EZuú</a:t>
            </a:r>
            <a:r>
              <a:rPr lang="en-IN" dirty="0"/>
              <a:t>\u</a:t>
            </a:r>
          </a:p>
          <a:p>
            <a:r>
              <a:rPr lang="es-ES" dirty="0" err="1"/>
              <a:t>úRYô</a:t>
            </a:r>
            <a:r>
              <a:rPr lang="es-ES" dirty="0"/>
              <a:t> </a:t>
            </a:r>
            <a:r>
              <a:rPr lang="es-ES" dirty="0" err="1"/>
              <a:t>Rm</a:t>
            </a:r>
            <a:r>
              <a:rPr lang="es-ES" dirty="0"/>
              <a:t> Au©]</a:t>
            </a:r>
            <a:r>
              <a:rPr lang="es-ES" dirty="0" err="1"/>
              <a:t>ôp</a:t>
            </a:r>
            <a:r>
              <a:rPr lang="es-ES" dirty="0"/>
              <a:t> Uu²j¾o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DD37C-F187-404E-B6A3-0845721C2957}"/>
              </a:ext>
            </a:extLst>
          </p:cNvPr>
          <p:cNvSpPr txBox="1"/>
          <p:nvPr/>
        </p:nvSpPr>
        <p:spPr>
          <a:xfrm>
            <a:off x="0" y="546887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EXLm</a:t>
            </a:r>
            <a:r>
              <a:rPr lang="en-IN" dirty="0"/>
              <a:t>. </a:t>
            </a:r>
            <a:r>
              <a:rPr lang="en-IN" dirty="0" err="1"/>
              <a:t>UôªNm</a:t>
            </a:r>
            <a:r>
              <a:rPr lang="en-IN" dirty="0"/>
              <a:t>. ©</a:t>
            </a:r>
            <a:r>
              <a:rPr lang="en-IN" dirty="0" err="1"/>
              <a:t>NôÑdL</a:t>
            </a:r>
            <a:r>
              <a:rPr lang="en-IN" dirty="0"/>
              <a:t>¥«p</a:t>
            </a:r>
          </a:p>
          <a:p>
            <a:r>
              <a:rPr lang="en-IN" dirty="0" err="1"/>
              <a:t>A¥ûUVôLúY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®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Ë®júRu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9C42C-FE95-4FB7-B142-098A8C26E574}"/>
              </a:ext>
            </a:extLst>
          </p:cNvPr>
          <p:cNvSpPr txBox="1"/>
          <p:nvPr/>
        </p:nvSpPr>
        <p:spPr>
          <a:xfrm>
            <a:off x="0" y="546647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¨mU§ CZkúRu çnûUûV U\kúRu</a:t>
            </a:r>
          </a:p>
          <a:p>
            <a:r>
              <a:rPr lang="en-IN" dirty="0"/>
              <a:t>U]m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SPkúRu</a:t>
            </a:r>
            <a:r>
              <a:rPr lang="en-IN" dirty="0"/>
              <a:t> </a:t>
            </a:r>
            <a:r>
              <a:rPr lang="en-IN" dirty="0" err="1"/>
              <a:t>HUôt</a:t>
            </a:r>
            <a:r>
              <a:rPr lang="en-IN" dirty="0"/>
              <a:t>\m </a:t>
            </a:r>
            <a:r>
              <a:rPr lang="en-IN" dirty="0" err="1"/>
              <a:t>AûPkúRu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C3D0F-60AE-4E65-9FB1-46517DFF9D0B}"/>
              </a:ext>
            </a:extLst>
          </p:cNvPr>
          <p:cNvSpPr txBox="1"/>
          <p:nvPr/>
        </p:nvSpPr>
        <p:spPr>
          <a:xfrm>
            <a:off x="0" y="54725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</a:t>
            </a:r>
            <a:r>
              <a:rPr lang="en-IN" dirty="0" err="1"/>
              <a:t>úR¥Éo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. HÑ </a:t>
            </a:r>
            <a:r>
              <a:rPr lang="en-IN" dirty="0" err="1"/>
              <a:t>SôRô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U\</a:t>
            </a:r>
            <a:r>
              <a:rPr lang="en-IN" dirty="0" err="1"/>
              <a:t>kR</a:t>
            </a:r>
            <a:r>
              <a:rPr lang="en-IN" dirty="0"/>
              <a:t> Ko </a:t>
            </a:r>
            <a:r>
              <a:rPr lang="en-IN" dirty="0" err="1"/>
              <a:t>ÕúWô</a:t>
            </a:r>
            <a:r>
              <a:rPr lang="en-IN" dirty="0"/>
              <a:t>¡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F71B5-1F25-40C3-B6E9-158BC67C134E}"/>
              </a:ext>
            </a:extLst>
          </p:cNvPr>
          <p:cNvSpPr txBox="1"/>
          <p:nvPr/>
        </p:nvSpPr>
        <p:spPr>
          <a:xfrm>
            <a:off x="0" y="548201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</a:t>
            </a:r>
            <a:r>
              <a:rPr lang="en-IN" dirty="0" err="1"/>
              <a:t>úR¥Éo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. HÑ </a:t>
            </a:r>
            <a:r>
              <a:rPr lang="en-IN" dirty="0" err="1"/>
              <a:t>SôRô</a:t>
            </a:r>
            <a:endParaRPr lang="en-IN" dirty="0"/>
          </a:p>
          <a:p>
            <a:r>
              <a:rPr lang="pt-BR" dirty="0"/>
              <a:t>A¥ûU EUdúL C² 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2FAC0-1E6E-412D-B4CE-88B31516FC93}"/>
              </a:ext>
            </a:extLst>
          </p:cNvPr>
          <p:cNvSpPr txBox="1"/>
          <p:nvPr/>
        </p:nvSpPr>
        <p:spPr>
          <a:xfrm>
            <a:off x="0" y="548153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Cuû</a:t>
            </a:r>
            <a:r>
              <a:rPr lang="en-IN" dirty="0"/>
              <a:t>\</a:t>
            </a:r>
            <a:r>
              <a:rPr lang="en-IN" dirty="0" err="1"/>
              <a:t>dÏSôu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CkRj</a:t>
            </a:r>
            <a:r>
              <a:rPr lang="en-IN" dirty="0"/>
              <a:t> ¾oUô]</a:t>
            </a:r>
            <a:r>
              <a:rPr lang="en-IN" dirty="0" err="1"/>
              <a:t>jûR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\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Lôj§P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¨</a:t>
            </a:r>
            <a:r>
              <a:rPr lang="en-IN" dirty="0" err="1"/>
              <a:t>Wl×m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CD14E-EE3B-4EE8-96F6-195FA69B6147}"/>
              </a:ext>
            </a:extLst>
          </p:cNvPr>
          <p:cNvSpPr txBox="1"/>
          <p:nvPr/>
        </p:nvSpPr>
        <p:spPr>
          <a:xfrm>
            <a:off x="0" y="547330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ùSôßdÏm</a:t>
            </a:r>
            <a:r>
              <a:rPr lang="en-IN" dirty="0"/>
              <a:t>. </a:t>
            </a:r>
            <a:r>
              <a:rPr lang="en-IN" dirty="0" err="1"/>
              <a:t>EÚdÏm</a:t>
            </a:r>
            <a:r>
              <a:rPr lang="en-IN" dirty="0"/>
              <a:t>. </a:t>
            </a:r>
            <a:r>
              <a:rPr lang="en-IN" dirty="0" err="1"/>
              <a:t>EûPÙm</a:t>
            </a:r>
            <a:r>
              <a:rPr lang="en-IN" dirty="0"/>
              <a:t>. </a:t>
            </a:r>
            <a:r>
              <a:rPr lang="en-IN" dirty="0" err="1"/>
              <a:t>Yû</a:t>
            </a:r>
            <a:r>
              <a:rPr lang="en-IN" dirty="0"/>
              <a:t>]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ELkR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NÃWUôn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6A970-014A-461E-A01A-F7310CADC809}"/>
              </a:ext>
            </a:extLst>
          </p:cNvPr>
          <p:cNvSpPr txBox="1"/>
          <p:nvPr/>
        </p:nvSpPr>
        <p:spPr>
          <a:xfrm>
            <a:off x="0" y="547346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ImùTô±Lû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EUdÏs</a:t>
            </a:r>
            <a:r>
              <a:rPr lang="en-IN" dirty="0"/>
              <a:t> </a:t>
            </a:r>
            <a:r>
              <a:rPr lang="en-IN" dirty="0" err="1"/>
              <a:t>APdÏm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¨</a:t>
            </a:r>
            <a:r>
              <a:rPr lang="en-IN" dirty="0" err="1"/>
              <a:t>Wl×m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225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2020-11-25T09:36:59Z</dcterms:modified>
</cp:coreProperties>
</file>