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CD9F3-3511-4C5D-96B2-23B7C8EC8889}"/>
              </a:ext>
            </a:extLst>
          </p:cNvPr>
          <p:cNvSpPr txBox="1"/>
          <p:nvPr/>
        </p:nvSpPr>
        <p:spPr>
          <a:xfrm>
            <a:off x="8389" y="541063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ùNpÛm</a:t>
            </a:r>
            <a:r>
              <a:rPr lang="en-IN" dirty="0"/>
              <a:t> </a:t>
            </a:r>
            <a:r>
              <a:rPr lang="en-IN" dirty="0" err="1"/>
              <a:t>TôûR</a:t>
            </a:r>
            <a:r>
              <a:rPr lang="en-IN" dirty="0"/>
              <a:t> Gu </a:t>
            </a:r>
            <a:r>
              <a:rPr lang="en-IN" dirty="0" err="1"/>
              <a:t>úSNo</a:t>
            </a:r>
            <a:r>
              <a:rPr lang="en-IN" dirty="0"/>
              <a:t> </a:t>
            </a:r>
            <a:r>
              <a:rPr lang="en-IN" dirty="0" err="1"/>
              <a:t>A±YôúW</a:t>
            </a:r>
            <a:endParaRPr lang="en-IN" dirty="0"/>
          </a:p>
          <a:p>
            <a:r>
              <a:rPr lang="en-IN" dirty="0" err="1"/>
              <a:t>SôNm</a:t>
            </a:r>
            <a:r>
              <a:rPr lang="en-IN" dirty="0"/>
              <a:t> </a:t>
            </a:r>
            <a:r>
              <a:rPr lang="en-IN" dirty="0" err="1"/>
              <a:t>AÔLôUp</a:t>
            </a:r>
            <a:r>
              <a:rPr lang="en-IN" dirty="0"/>
              <a:t> </a:t>
            </a:r>
            <a:r>
              <a:rPr lang="en-IN" dirty="0" err="1"/>
              <a:t>LôlTôúW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1EA5F-284F-47A0-B56D-2051C9DD0D8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BRWYôn</a:t>
            </a:r>
            <a:r>
              <a:rPr lang="en-IN" dirty="0"/>
              <a:t> </a:t>
            </a:r>
            <a:r>
              <a:rPr lang="en-IN" dirty="0" err="1"/>
              <a:t>CûP</a:t>
            </a:r>
            <a:r>
              <a:rPr lang="en-IN" dirty="0"/>
              <a:t> </a:t>
            </a:r>
            <a:r>
              <a:rPr lang="en-IN" dirty="0" err="1"/>
              <a:t>Lh</a:t>
            </a:r>
            <a:r>
              <a:rPr lang="en-IN" dirty="0"/>
              <a:t>¥ -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  <a:p>
            <a:r>
              <a:rPr lang="en-IN" dirty="0"/>
              <a:t>B]</a:t>
            </a:r>
            <a:r>
              <a:rPr lang="en-IN" dirty="0" err="1"/>
              <a:t>kRUôn</a:t>
            </a:r>
            <a:r>
              <a:rPr lang="en-IN" dirty="0"/>
              <a:t> </a:t>
            </a:r>
            <a:r>
              <a:rPr lang="en-IN" dirty="0" err="1"/>
              <a:t>KPf</a:t>
            </a:r>
            <a:r>
              <a:rPr lang="en-IN" dirty="0"/>
              <a:t> </a:t>
            </a:r>
            <a:r>
              <a:rPr lang="en-IN" dirty="0" err="1"/>
              <a:t>ùNnRôo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FAA52-C773-49D5-BCA7-6A5E0CAD186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B® </a:t>
            </a:r>
            <a:r>
              <a:rPr lang="en-IN" dirty="0" err="1"/>
              <a:t>AfNôWjRôp</a:t>
            </a:r>
            <a:r>
              <a:rPr lang="en-IN" dirty="0"/>
              <a:t> ×</a:t>
            </a:r>
            <a:r>
              <a:rPr lang="en-IN" dirty="0" err="1"/>
              <a:t>j§W</a:t>
            </a:r>
            <a:r>
              <a:rPr lang="en-IN" dirty="0"/>
              <a:t> </a:t>
            </a:r>
            <a:r>
              <a:rPr lang="en-IN" dirty="0" err="1"/>
              <a:t>Ñ®LôWm</a:t>
            </a:r>
            <a:endParaRPr lang="en-IN" dirty="0"/>
          </a:p>
          <a:p>
            <a:r>
              <a:rPr lang="en-IN" dirty="0" err="1"/>
              <a:t>BÞûLÙm</a:t>
            </a:r>
            <a:r>
              <a:rPr lang="en-IN" dirty="0"/>
              <a:t> </a:t>
            </a:r>
            <a:r>
              <a:rPr lang="en-IN" dirty="0" err="1"/>
              <a:t>Auß</a:t>
            </a:r>
            <a:r>
              <a:rPr lang="en-IN" dirty="0"/>
              <a:t> </a:t>
            </a:r>
            <a:r>
              <a:rPr lang="en-IN" dirty="0" err="1"/>
              <a:t>ùTßúYu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3C6CE-CAD8-48D1-A63A-D8EDBAE05CE4}"/>
              </a:ext>
            </a:extLst>
          </p:cNvPr>
          <p:cNvSpPr txBox="1"/>
          <p:nvPr/>
        </p:nvSpPr>
        <p:spPr>
          <a:xfrm>
            <a:off x="0" y="54147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UeL</a:t>
            </a:r>
            <a:r>
              <a:rPr lang="en-IN" dirty="0"/>
              <a:t>[ ¸Rm </a:t>
            </a:r>
            <a:r>
              <a:rPr lang="en-IN" dirty="0" err="1"/>
              <a:t>ØZeL</a:t>
            </a:r>
            <a:r>
              <a:rPr lang="en-IN" dirty="0"/>
              <a:t> - </a:t>
            </a:r>
            <a:r>
              <a:rPr lang="en-IN" dirty="0" err="1"/>
              <a:t>NûT</a:t>
            </a:r>
            <a:endParaRPr lang="en-IN" dirty="0"/>
          </a:p>
          <a:p>
            <a:r>
              <a:rPr lang="en-IN" dirty="0" err="1"/>
              <a:t>GeÏm</a:t>
            </a:r>
            <a:r>
              <a:rPr lang="en-IN" dirty="0"/>
              <a:t> </a:t>
            </a:r>
            <a:r>
              <a:rPr lang="en-IN" dirty="0" err="1"/>
              <a:t>Õ§Lû</a:t>
            </a:r>
            <a:r>
              <a:rPr lang="en-IN" dirty="0"/>
              <a:t>[ </a:t>
            </a:r>
            <a:r>
              <a:rPr lang="en-IN" dirty="0" err="1"/>
              <a:t>Nôt</a:t>
            </a:r>
            <a:r>
              <a:rPr lang="en-IN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B8F18-A580-486D-BBAA-A4E1CDF3640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GeL°u</a:t>
            </a:r>
            <a:r>
              <a:rPr lang="es-ES" dirty="0"/>
              <a:t> </a:t>
            </a:r>
            <a:r>
              <a:rPr lang="es-ES" dirty="0" err="1"/>
              <a:t>Uu</a:t>
            </a:r>
            <a:r>
              <a:rPr lang="es-ES" dirty="0"/>
              <a:t>]</a:t>
            </a:r>
            <a:r>
              <a:rPr lang="es-ES" dirty="0" err="1"/>
              <a:t>Yu</a:t>
            </a:r>
            <a:r>
              <a:rPr lang="es-ES" dirty="0"/>
              <a:t> </a:t>
            </a:r>
            <a:r>
              <a:rPr lang="es-ES" dirty="0" err="1"/>
              <a:t>Ue¡Pô</a:t>
            </a:r>
            <a:r>
              <a:rPr lang="es-ES" dirty="0"/>
              <a:t> ¿§«u</a:t>
            </a:r>
          </a:p>
          <a:p>
            <a:r>
              <a:rPr lang="en-IN" dirty="0" err="1"/>
              <a:t>ùNeúLôÛm</a:t>
            </a:r>
            <a:r>
              <a:rPr lang="en-IN" dirty="0"/>
              <a:t> </a:t>
            </a:r>
            <a:r>
              <a:rPr lang="en-IN" dirty="0" err="1"/>
              <a:t>KeÏúU</a:t>
            </a:r>
            <a:r>
              <a:rPr lang="en-IN" dirty="0"/>
              <a:t> ¨</a:t>
            </a:r>
            <a:r>
              <a:rPr lang="en-IN" dirty="0" err="1"/>
              <a:t>j§VUôn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5A01F-39AD-4F7E-B475-0EAE64C9018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UWQlTs</a:t>
            </a:r>
            <a:r>
              <a:rPr lang="en-IN" dirty="0"/>
              <a:t>[</a:t>
            </a:r>
            <a:r>
              <a:rPr lang="en-IN" dirty="0" err="1"/>
              <a:t>jRôd¡Ûm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YÚm</a:t>
            </a:r>
            <a:r>
              <a:rPr lang="en-IN" dirty="0"/>
              <a:t> Gj¾ûUdÏm </a:t>
            </a:r>
            <a:r>
              <a:rPr lang="en-IN" dirty="0" err="1"/>
              <a:t>AgúNu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3EE9D-000D-42BD-AEE8-1838821B033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LÚjRônd</a:t>
            </a:r>
            <a:r>
              <a:rPr lang="en-IN" dirty="0"/>
              <a:t> </a:t>
            </a:r>
            <a:r>
              <a:rPr lang="en-IN" dirty="0" err="1"/>
              <a:t>Lôj§P</a:t>
            </a:r>
            <a:r>
              <a:rPr lang="en-IN" dirty="0"/>
              <a:t> </a:t>
            </a:r>
            <a:r>
              <a:rPr lang="en-IN" dirty="0" err="1"/>
              <a:t>YôdÏj</a:t>
            </a:r>
            <a:r>
              <a:rPr lang="en-IN" dirty="0"/>
              <a:t> </a:t>
            </a:r>
            <a:r>
              <a:rPr lang="en-IN" dirty="0" err="1"/>
              <a:t>RY±Pô</a:t>
            </a:r>
            <a:endParaRPr lang="en-IN" dirty="0"/>
          </a:p>
          <a:p>
            <a:r>
              <a:rPr lang="en-IN" dirty="0" err="1"/>
              <a:t>YpX</a:t>
            </a:r>
            <a:r>
              <a:rPr lang="en-IN" dirty="0"/>
              <a:t> Ko </a:t>
            </a:r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EiùP</a:t>
            </a:r>
            <a:r>
              <a:rPr lang="en-IN" dirty="0"/>
              <a:t>]</a:t>
            </a:r>
            <a:r>
              <a:rPr lang="en-IN" dirty="0" err="1"/>
              <a:t>dÏ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630ED-B0AD-49E5-8F17-E8275118DA9F}"/>
              </a:ext>
            </a:extLst>
          </p:cNvPr>
          <p:cNvSpPr txBox="1"/>
          <p:nvPr/>
        </p:nvSpPr>
        <p:spPr>
          <a:xfrm>
            <a:off x="0" y="540635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it-IT" dirty="0"/>
              <a:t>Li½o Ts[jRôdLpúXô - CÕ</a:t>
            </a:r>
          </a:p>
          <a:p>
            <a:r>
              <a:rPr lang="en-IN" dirty="0"/>
              <a:t>Ri½o </a:t>
            </a:r>
            <a:r>
              <a:rPr lang="en-IN" dirty="0" err="1"/>
              <a:t>CpXôl</a:t>
            </a:r>
            <a:r>
              <a:rPr lang="en-IN" dirty="0"/>
              <a:t> </a:t>
            </a:r>
            <a:r>
              <a:rPr lang="en-IN" dirty="0" err="1"/>
              <a:t>TôûX</a:t>
            </a:r>
            <a:r>
              <a:rPr lang="en-IN" dirty="0"/>
              <a:t> </a:t>
            </a:r>
            <a:r>
              <a:rPr lang="en-IN" dirty="0" err="1"/>
              <a:t>Auú</a:t>
            </a:r>
            <a:r>
              <a:rPr lang="en-IN" dirty="0"/>
              <a:t>\ô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A7139-CA99-4362-A15A-3A8973765AA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Li½ûW </a:t>
            </a:r>
            <a:r>
              <a:rPr lang="en-IN" dirty="0" err="1"/>
              <a:t>Uôt±úV</a:t>
            </a:r>
            <a:r>
              <a:rPr lang="en-IN" dirty="0"/>
              <a:t> </a:t>
            </a:r>
            <a:r>
              <a:rPr lang="en-IN" dirty="0" err="1"/>
              <a:t>NkúRô`m</a:t>
            </a:r>
            <a:r>
              <a:rPr lang="en-IN" dirty="0"/>
              <a:t> </a:t>
            </a:r>
            <a:r>
              <a:rPr lang="en-IN" dirty="0" err="1"/>
              <a:t>ùTôe¡Óm</a:t>
            </a:r>
            <a:endParaRPr lang="en-IN" dirty="0"/>
          </a:p>
          <a:p>
            <a:r>
              <a:rPr lang="en-IN" dirty="0"/>
              <a:t>Ri½o </a:t>
            </a:r>
            <a:r>
              <a:rPr lang="en-IN" dirty="0" err="1"/>
              <a:t>RPôLUôn</a:t>
            </a:r>
            <a:r>
              <a:rPr lang="en-IN" dirty="0"/>
              <a:t> </a:t>
            </a:r>
            <a:r>
              <a:rPr lang="en-IN" dirty="0" err="1"/>
              <a:t>UôtßYôo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1E05A-F6C7-4634-AED0-B46BC270215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TôÓLs</a:t>
            </a:r>
            <a:r>
              <a:rPr lang="en-IN" dirty="0"/>
              <a:t> </a:t>
            </a:r>
            <a:r>
              <a:rPr lang="en-IN" dirty="0" err="1"/>
              <a:t>N¡jR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- </a:t>
            </a:r>
            <a:r>
              <a:rPr lang="en-IN" dirty="0" err="1"/>
              <a:t>AYo</a:t>
            </a:r>
            <a:endParaRPr lang="en-IN" dirty="0"/>
          </a:p>
          <a:p>
            <a:r>
              <a:rPr lang="en-IN" dirty="0" err="1"/>
              <a:t>SPkR</a:t>
            </a:r>
            <a:r>
              <a:rPr lang="en-IN" dirty="0"/>
              <a:t> </a:t>
            </a:r>
            <a:r>
              <a:rPr lang="en-IN" dirty="0" err="1"/>
              <a:t>TôûR</a:t>
            </a:r>
            <a:r>
              <a:rPr lang="en-IN" dirty="0"/>
              <a:t> </a:t>
            </a:r>
            <a:r>
              <a:rPr lang="en-IN" dirty="0" err="1"/>
              <a:t>CRpúXô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D1990-855B-46F3-A282-BCBB11829534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K¥úV</a:t>
            </a:r>
            <a:r>
              <a:rPr lang="en-IN" dirty="0"/>
              <a:t> ÅW]</a:t>
            </a:r>
            <a:r>
              <a:rPr lang="en-IN" dirty="0" err="1"/>
              <a:t>ôm</a:t>
            </a:r>
            <a:r>
              <a:rPr lang="en-IN" dirty="0"/>
              <a:t> </a:t>
            </a:r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úSôd¡úV</a:t>
            </a:r>
            <a:endParaRPr lang="en-IN" dirty="0"/>
          </a:p>
          <a:p>
            <a:r>
              <a:rPr lang="en-IN" dirty="0" err="1"/>
              <a:t>TôÓúYu</a:t>
            </a:r>
            <a:r>
              <a:rPr lang="en-IN" dirty="0"/>
              <a:t> </a:t>
            </a:r>
            <a:r>
              <a:rPr lang="en-IN" dirty="0" err="1"/>
              <a:t>Sm©dûLÙPú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22FE5-C385-48CA-9BC9-CDBF912FD1C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Ui </a:t>
            </a:r>
            <a:r>
              <a:rPr lang="en-IN" dirty="0" err="1"/>
              <a:t>Yôr®u</a:t>
            </a:r>
            <a:r>
              <a:rPr lang="en-IN" dirty="0"/>
              <a:t> </a:t>
            </a:r>
            <a:r>
              <a:rPr lang="en-IN" dirty="0" err="1"/>
              <a:t>CuTm</a:t>
            </a:r>
            <a:r>
              <a:rPr lang="en-IN" dirty="0"/>
              <a:t> </a:t>
            </a:r>
            <a:r>
              <a:rPr lang="en-IN" dirty="0" err="1"/>
              <a:t>ùYßjúRu</a:t>
            </a:r>
            <a:r>
              <a:rPr lang="en-IN" dirty="0"/>
              <a:t> - </a:t>
            </a:r>
            <a:r>
              <a:rPr lang="en-IN" dirty="0" err="1"/>
              <a:t>úUp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i</a:t>
            </a:r>
            <a:r>
              <a:rPr lang="en-IN" dirty="0"/>
              <a:t> </a:t>
            </a:r>
            <a:r>
              <a:rPr lang="en-IN" dirty="0" err="1"/>
              <a:t>Yôr®u</a:t>
            </a:r>
            <a:r>
              <a:rPr lang="en-IN" dirty="0"/>
              <a:t> </a:t>
            </a:r>
            <a:r>
              <a:rPr lang="en-IN" dirty="0" err="1"/>
              <a:t>CuTjûRd</a:t>
            </a:r>
            <a:r>
              <a:rPr lang="en-IN" dirty="0"/>
              <a:t> </a:t>
            </a:r>
            <a:r>
              <a:rPr lang="en-IN" dirty="0" err="1"/>
              <a:t>LiúP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8A477-9DE2-4336-90BE-9A5E6C73F72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ÕuTeLs</a:t>
            </a:r>
            <a:r>
              <a:rPr lang="en-IN" dirty="0"/>
              <a:t> </a:t>
            </a:r>
            <a:r>
              <a:rPr lang="en-IN" dirty="0" err="1"/>
              <a:t>êXUôn</a:t>
            </a:r>
            <a:r>
              <a:rPr lang="en-IN" dirty="0"/>
              <a:t> </a:t>
            </a:r>
            <a:r>
              <a:rPr lang="en-IN" dirty="0" err="1"/>
              <a:t>ÑjRo</a:t>
            </a:r>
            <a:r>
              <a:rPr lang="en-IN" dirty="0"/>
              <a:t> </a:t>
            </a:r>
            <a:r>
              <a:rPr lang="en-IN" dirty="0" err="1"/>
              <a:t>Bú</a:t>
            </a:r>
            <a:r>
              <a:rPr lang="en-IN" dirty="0"/>
              <a:t>]</a:t>
            </a:r>
            <a:r>
              <a:rPr lang="en-IN" dirty="0" err="1"/>
              <a:t>ôÚPu</a:t>
            </a:r>
            <a:endParaRPr lang="en-IN" dirty="0"/>
          </a:p>
          <a:p>
            <a:r>
              <a:rPr lang="en-IN" dirty="0" err="1"/>
              <a:t>ùTôu</a:t>
            </a:r>
            <a:r>
              <a:rPr lang="en-IN" dirty="0"/>
              <a:t> </a:t>
            </a:r>
            <a:r>
              <a:rPr lang="en-IN" dirty="0" err="1"/>
              <a:t>SLWm</a:t>
            </a:r>
            <a:r>
              <a:rPr lang="en-IN" dirty="0"/>
              <a:t> </a:t>
            </a:r>
            <a:r>
              <a:rPr lang="en-IN" dirty="0" err="1"/>
              <a:t>úNokÕ</a:t>
            </a:r>
            <a:r>
              <a:rPr lang="en-IN" dirty="0"/>
              <a:t> </a:t>
            </a:r>
            <a:r>
              <a:rPr lang="en-IN" dirty="0" err="1"/>
              <a:t>YôÝúYu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179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63</cp:revision>
  <dcterms:created xsi:type="dcterms:W3CDTF">2019-11-02T16:27:41Z</dcterms:created>
  <dcterms:modified xsi:type="dcterms:W3CDTF">2020-11-25T09:47:35Z</dcterms:modified>
</cp:coreProperties>
</file>