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7FB71-48B6-485A-9DD8-2972E7A08C3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AolT¦júRu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úNûYdúL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9EF49-129A-4665-96DF-EAE4CA3004D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</a:t>
            </a:r>
            <a:r>
              <a:rPr lang="en-IN" dirty="0"/>
              <a:t> ª§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CPm</a:t>
            </a:r>
            <a:r>
              <a:rPr lang="en-IN" dirty="0"/>
              <a:t> </a:t>
            </a:r>
            <a:r>
              <a:rPr lang="en-IN" dirty="0" err="1"/>
              <a:t>RÚÅúW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ô¥ÚlÀo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11DCD-CE75-42A7-AA44-CDB68BA4D4E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NÃWj§p</a:t>
            </a:r>
            <a:endParaRPr lang="en-IN" dirty="0"/>
          </a:p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RkRôhd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362FE-9320-4068-95F4-BA18B78DCE7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úXôL</a:t>
            </a:r>
            <a:r>
              <a:rPr lang="en-IN" dirty="0"/>
              <a:t> £</a:t>
            </a:r>
            <a:r>
              <a:rPr lang="en-IN" dirty="0" err="1"/>
              <a:t>t±uTm</a:t>
            </a:r>
            <a:r>
              <a:rPr lang="en-IN" dirty="0"/>
              <a:t> </a:t>
            </a:r>
            <a:r>
              <a:rPr lang="en-IN" dirty="0" err="1"/>
              <a:t>úYiúPú</a:t>
            </a:r>
            <a:r>
              <a:rPr lang="en-IN" dirty="0"/>
              <a:t>]</a:t>
            </a:r>
          </a:p>
          <a:p>
            <a:r>
              <a:rPr lang="en-IN" dirty="0"/>
              <a:t>§</a:t>
            </a:r>
            <a:r>
              <a:rPr lang="en-IN" dirty="0" err="1"/>
              <a:t>VôLj§u</a:t>
            </a:r>
            <a:r>
              <a:rPr lang="en-IN" dirty="0"/>
              <a:t> </a:t>
            </a:r>
            <a:r>
              <a:rPr lang="en-IN" dirty="0" err="1"/>
              <a:t>TôûR«úX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0C717-9C3A-4439-B3CA-12A466E5964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éúXôL</a:t>
            </a:r>
            <a:r>
              <a:rPr lang="en-IN" dirty="0"/>
              <a:t> </a:t>
            </a:r>
            <a:r>
              <a:rPr lang="en-IN" dirty="0" err="1"/>
              <a:t>úSNm</a:t>
            </a:r>
            <a:r>
              <a:rPr lang="en-IN" dirty="0"/>
              <a:t> </a:t>
            </a:r>
            <a:r>
              <a:rPr lang="en-IN" dirty="0" err="1"/>
              <a:t>úTôÕúU</a:t>
            </a:r>
            <a:endParaRPr lang="en-IN" dirty="0"/>
          </a:p>
          <a:p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AuùTußúU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EF1AB-9802-42FD-8C91-6B6D4E36F9E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úSôn</a:t>
            </a:r>
            <a:r>
              <a:rPr lang="en-IN" dirty="0"/>
              <a:t> ©¦ </a:t>
            </a:r>
            <a:r>
              <a:rPr lang="en-IN" dirty="0" err="1"/>
              <a:t>YÚj</a:t>
            </a:r>
            <a:r>
              <a:rPr lang="en-IN" dirty="0"/>
              <a:t>§]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BA219-79A2-455F-9A83-DFA52C90A8D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YÝYôUp</a:t>
            </a:r>
            <a:r>
              <a:rPr lang="en-IN" dirty="0"/>
              <a:t> §]m </a:t>
            </a:r>
            <a:r>
              <a:rPr lang="en-IN" dirty="0" err="1"/>
              <a:t>ùNu±P</a:t>
            </a:r>
            <a:endParaRPr lang="en-IN" dirty="0"/>
          </a:p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Dk§ÓÅo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E2A92-023B-4CA4-AF76-778C74D1C9D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ØÝYÕm</a:t>
            </a:r>
            <a:endParaRPr lang="en-IN" dirty="0"/>
          </a:p>
          <a:p>
            <a:r>
              <a:rPr lang="en-IN" dirty="0"/>
              <a:t>úRY²u </a:t>
            </a:r>
            <a:r>
              <a:rPr lang="en-IN" dirty="0" err="1"/>
              <a:t>úNûY</a:t>
            </a:r>
            <a:r>
              <a:rPr lang="en-IN" dirty="0"/>
              <a:t> </a:t>
            </a:r>
            <a:r>
              <a:rPr lang="en-IN" dirty="0" err="1"/>
              <a:t>ùNnúYu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0628-17D2-42CC-A752-5EB4A55EC3D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¿</a:t>
            </a:r>
            <a:r>
              <a:rPr lang="en-IN" dirty="0" err="1"/>
              <a:t>d¡úV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D1C5B-66C8-4FE7-AF3E-BB7DADC97F1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é®p Em Ñ®úN`jûR</a:t>
            </a:r>
          </a:p>
          <a:p>
            <a:r>
              <a:rPr lang="en-IN" dirty="0" err="1"/>
              <a:t>éWQUôn</a:t>
            </a:r>
            <a:r>
              <a:rPr lang="en-IN" dirty="0"/>
              <a:t> </a:t>
            </a:r>
            <a:r>
              <a:rPr lang="en-IN" dirty="0" err="1"/>
              <a:t>EûWlúTu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2020-11-25T09:54:51Z</dcterms:modified>
</cp:coreProperties>
</file>