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  <p:sldId id="39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2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25-11-2020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25-11-2020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25-11-2020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25-11-2020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25-11-2020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25-11-2020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25-11-2020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25-11-2020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25-11-2020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25-11-2020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25-11-2020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25-11-2020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CE68C1-DA72-44B3-AF00-F67C30177B01}"/>
              </a:ext>
            </a:extLst>
          </p:cNvPr>
          <p:cNvSpPr txBox="1"/>
          <p:nvPr/>
        </p:nvSpPr>
        <p:spPr>
          <a:xfrm>
            <a:off x="-1" y="5406518"/>
            <a:ext cx="12192001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©</a:t>
            </a:r>
            <a:r>
              <a:rPr lang="en-IN" dirty="0" err="1"/>
              <a:t>Rô</a:t>
            </a:r>
            <a:r>
              <a:rPr lang="en-IN" dirty="0"/>
              <a:t> </a:t>
            </a:r>
            <a:r>
              <a:rPr lang="en-IN" dirty="0" err="1"/>
              <a:t>ÏUôWu</a:t>
            </a:r>
            <a:r>
              <a:rPr lang="en-IN" dirty="0"/>
              <a:t> </a:t>
            </a:r>
            <a:r>
              <a:rPr lang="en-IN" dirty="0" err="1"/>
              <a:t>T¬ÑjRô®Vô</a:t>
            </a:r>
            <a:r>
              <a:rPr lang="en-IN" dirty="0"/>
              <a:t>]</a:t>
            </a:r>
            <a:r>
              <a:rPr lang="en-IN" dirty="0" err="1"/>
              <a:t>YWôm</a:t>
            </a:r>
            <a:endParaRPr lang="en-IN" dirty="0"/>
          </a:p>
          <a:p>
            <a:r>
              <a:rPr lang="en-IN" dirty="0"/>
              <a:t>§</a:t>
            </a:r>
            <a:r>
              <a:rPr lang="en-IN" dirty="0" err="1"/>
              <a:t>ÚjÕY</a:t>
            </a:r>
            <a:r>
              <a:rPr lang="en-IN" dirty="0"/>
              <a:t> </a:t>
            </a:r>
            <a:r>
              <a:rPr lang="en-IN" dirty="0" err="1"/>
              <a:t>úRYû</a:t>
            </a:r>
            <a:r>
              <a:rPr lang="en-IN" dirty="0"/>
              <a:t>] </a:t>
            </a:r>
            <a:r>
              <a:rPr lang="en-IN" dirty="0" err="1"/>
              <a:t>Õ§j§ÓúYôm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65DE35-B345-404A-A651-C85510C0BDC0}"/>
              </a:ext>
            </a:extLst>
          </p:cNvPr>
          <p:cNvSpPr txBox="1"/>
          <p:nvPr/>
        </p:nvSpPr>
        <p:spPr>
          <a:xfrm>
            <a:off x="0" y="5410469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pl-PL" dirty="0"/>
              <a:t>¨j§Vj§u U¡ûU ©WLôNj§p</a:t>
            </a:r>
          </a:p>
          <a:p>
            <a:r>
              <a:rPr lang="en-IN" dirty="0" err="1"/>
              <a:t>úNWdáPôR</a:t>
            </a:r>
            <a:r>
              <a:rPr lang="en-IN" dirty="0"/>
              <a:t> J°R²p</a:t>
            </a:r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1985AF-9999-46CC-A48C-34A4525B7D7B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sv-SE" dirty="0"/>
              <a:t>êu±p Ju\ôn ù_ô</a:t>
            </a:r>
            <a:r>
              <a:rPr lang="sv-SE" sz="4000" dirty="0">
                <a:latin typeface="Tamil Bible" pitchFamily="2" charset="0"/>
              </a:rPr>
              <a:t>yp</a:t>
            </a:r>
            <a:r>
              <a:rPr lang="sv-SE" dirty="0"/>
              <a:t>j</a:t>
            </a:r>
            <a:r>
              <a:rPr lang="en-IN" dirty="0"/>
              <a:t>§</a:t>
            </a:r>
            <a:r>
              <a:rPr lang="en-IN" dirty="0" err="1"/>
              <a:t>Óm</a:t>
            </a:r>
            <a:endParaRPr lang="en-IN" dirty="0"/>
          </a:p>
          <a:p>
            <a:r>
              <a:rPr lang="en-IN" dirty="0"/>
              <a:t>TWU ©</a:t>
            </a:r>
            <a:r>
              <a:rPr lang="en-IN" dirty="0" err="1"/>
              <a:t>RôûY</a:t>
            </a:r>
            <a:r>
              <a:rPr lang="en-IN" dirty="0"/>
              <a:t> </a:t>
            </a:r>
            <a:r>
              <a:rPr lang="en-IN" dirty="0" err="1"/>
              <a:t>vúRôjR¬lúTôm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A9EA38-D57A-4788-B513-C6E5489ECA26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TôYj§u</a:t>
            </a:r>
            <a:r>
              <a:rPr lang="en-IN" dirty="0"/>
              <a:t> </a:t>
            </a:r>
            <a:r>
              <a:rPr lang="en-IN" dirty="0" err="1"/>
              <a:t>úLôW</a:t>
            </a:r>
            <a:r>
              <a:rPr lang="en-IN" dirty="0"/>
              <a:t> </a:t>
            </a:r>
            <a:r>
              <a:rPr lang="en-IN" dirty="0" err="1"/>
              <a:t>T</a:t>
            </a:r>
            <a:r>
              <a:rPr lang="en-IN" sz="4000" dirty="0" err="1">
                <a:latin typeface="Tamil Bible" pitchFamily="2" charset="0"/>
              </a:rPr>
              <a:t>yp</a:t>
            </a:r>
            <a:r>
              <a:rPr lang="en-IN" dirty="0" err="1"/>
              <a:t>Vô</a:t>
            </a:r>
            <a:r>
              <a:rPr lang="en-IN" dirty="0"/>
              <a:t>]</a:t>
            </a:r>
          </a:p>
          <a:p>
            <a:r>
              <a:rPr lang="en-IN" dirty="0" err="1"/>
              <a:t>NôTeLs</a:t>
            </a:r>
            <a:r>
              <a:rPr lang="en-IN" dirty="0"/>
              <a:t> Ru²p </a:t>
            </a:r>
            <a:r>
              <a:rPr lang="en-IN" dirty="0" err="1"/>
              <a:t>HtßdùLôiÓ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56C8F1-4630-46FA-9756-AC6E2AB61019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Tô®LÞdLôn</a:t>
            </a:r>
            <a:r>
              <a:rPr lang="en-IN" dirty="0"/>
              <a:t> </a:t>
            </a:r>
            <a:r>
              <a:rPr lang="en-IN" dirty="0" err="1"/>
              <a:t>ËYu</a:t>
            </a:r>
            <a:r>
              <a:rPr lang="en-IN" dirty="0"/>
              <a:t> </a:t>
            </a:r>
            <a:r>
              <a:rPr lang="en-IN" dirty="0" err="1"/>
              <a:t>RkR</a:t>
            </a:r>
            <a:endParaRPr lang="en-IN" dirty="0"/>
          </a:p>
          <a:p>
            <a:r>
              <a:rPr lang="en-IN" dirty="0" err="1"/>
              <a:t>úRYÏUôWû</a:t>
            </a:r>
            <a:r>
              <a:rPr lang="en-IN" dirty="0"/>
              <a:t>] </a:t>
            </a:r>
            <a:r>
              <a:rPr lang="en-IN" dirty="0" err="1"/>
              <a:t>vúRôjR¬lúTôm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758352-EFD1-4E71-A051-6D72149D54A8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A]</a:t>
            </a:r>
            <a:r>
              <a:rPr lang="en-IN" dirty="0" err="1"/>
              <a:t>púTôp</a:t>
            </a:r>
            <a:r>
              <a:rPr lang="en-IN" dirty="0"/>
              <a:t> </a:t>
            </a:r>
            <a:r>
              <a:rPr lang="en-IN" dirty="0" err="1"/>
              <a:t>úNôRû</a:t>
            </a:r>
            <a:r>
              <a:rPr lang="en-IN" dirty="0"/>
              <a:t>] </a:t>
            </a:r>
            <a:r>
              <a:rPr lang="en-IN" dirty="0" err="1"/>
              <a:t>YkRôÛm</a:t>
            </a:r>
            <a:endParaRPr lang="en-IN" dirty="0"/>
          </a:p>
          <a:p>
            <a:r>
              <a:rPr lang="en-IN" dirty="0"/>
              <a:t>Ad¡² </a:t>
            </a:r>
            <a:r>
              <a:rPr lang="en-IN" dirty="0" err="1"/>
              <a:t>FPôn</a:t>
            </a:r>
            <a:r>
              <a:rPr lang="en-IN" dirty="0"/>
              <a:t> </a:t>
            </a:r>
            <a:r>
              <a:rPr lang="en-IN" dirty="0" err="1"/>
              <a:t>SPkRôÛm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A33FFB-7C1B-44A1-90A5-4363FA938185}"/>
              </a:ext>
            </a:extLst>
          </p:cNvPr>
          <p:cNvSpPr txBox="1"/>
          <p:nvPr/>
        </p:nvSpPr>
        <p:spPr>
          <a:xfrm>
            <a:off x="0" y="5398129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úNôRû</a:t>
            </a:r>
            <a:r>
              <a:rPr lang="en-IN" dirty="0"/>
              <a:t>] </a:t>
            </a:r>
            <a:r>
              <a:rPr lang="en-IN" dirty="0" err="1"/>
              <a:t>SmûU</a:t>
            </a:r>
            <a:r>
              <a:rPr lang="en-IN" dirty="0"/>
              <a:t> </a:t>
            </a:r>
            <a:r>
              <a:rPr lang="en-IN" dirty="0" err="1"/>
              <a:t>ãrkRôÛm</a:t>
            </a:r>
            <a:endParaRPr lang="en-IN" dirty="0"/>
          </a:p>
          <a:p>
            <a:r>
              <a:rPr lang="en-IN" dirty="0" err="1"/>
              <a:t>ù_Vm</a:t>
            </a:r>
            <a:r>
              <a:rPr lang="en-IN" dirty="0"/>
              <a:t> </a:t>
            </a:r>
            <a:r>
              <a:rPr lang="en-IN" dirty="0" err="1"/>
              <a:t>A°lTYûW</a:t>
            </a:r>
            <a:r>
              <a:rPr lang="en-IN" dirty="0"/>
              <a:t> </a:t>
            </a:r>
            <a:r>
              <a:rPr lang="en-IN" dirty="0" err="1"/>
              <a:t>vúRôjR¬lúTôm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B73330-1621-4C17-8A27-50FD09F87D6A}"/>
              </a:ext>
            </a:extLst>
          </p:cNvPr>
          <p:cNvSpPr txBox="1"/>
          <p:nvPr/>
        </p:nvSpPr>
        <p:spPr>
          <a:xfrm>
            <a:off x="0" y="5397967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Yô</a:t>
            </a:r>
            <a:r>
              <a:rPr lang="en-IN" dirty="0"/>
              <a:t>]</a:t>
            </a:r>
            <a:r>
              <a:rPr lang="en-IN" dirty="0" err="1"/>
              <a:t>Yo</a:t>
            </a:r>
            <a:r>
              <a:rPr lang="en-IN" dirty="0"/>
              <a:t> ®</a:t>
            </a:r>
            <a:r>
              <a:rPr lang="en-IN" dirty="0" err="1"/>
              <a:t>ûW®p</a:t>
            </a:r>
            <a:r>
              <a:rPr lang="en-IN" dirty="0"/>
              <a:t> </a:t>
            </a:r>
            <a:r>
              <a:rPr lang="en-IN" dirty="0" err="1"/>
              <a:t>Yk§ÓYôo</a:t>
            </a:r>
            <a:endParaRPr lang="en-IN" dirty="0"/>
          </a:p>
          <a:p>
            <a:r>
              <a:rPr lang="en-IN" dirty="0" err="1"/>
              <a:t>YôÚm</a:t>
            </a:r>
            <a:r>
              <a:rPr lang="en-IN" dirty="0"/>
              <a:t> </a:t>
            </a:r>
            <a:r>
              <a:rPr lang="en-IN" dirty="0" err="1"/>
              <a:t>Guú</a:t>
            </a:r>
            <a:r>
              <a:rPr lang="en-IN" dirty="0"/>
              <a:t>\ </a:t>
            </a:r>
            <a:r>
              <a:rPr lang="en-IN" dirty="0" err="1"/>
              <a:t>Sôm</a:t>
            </a:r>
            <a:r>
              <a:rPr lang="en-IN" dirty="0"/>
              <a:t> </a:t>
            </a:r>
            <a:r>
              <a:rPr lang="en-IN" dirty="0" err="1"/>
              <a:t>AûZlúTôúU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037389-112F-4ED9-B591-0A7C7D2B1F08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Yô</a:t>
            </a:r>
            <a:r>
              <a:rPr lang="en-IN" dirty="0"/>
              <a:t>]</a:t>
            </a:r>
            <a:r>
              <a:rPr lang="en-IN" dirty="0" err="1"/>
              <a:t>YÚPu</a:t>
            </a:r>
            <a:r>
              <a:rPr lang="en-IN" dirty="0"/>
              <a:t> </a:t>
            </a:r>
            <a:r>
              <a:rPr lang="en-IN" dirty="0" err="1"/>
              <a:t>úNok§Óm</a:t>
            </a:r>
            <a:r>
              <a:rPr lang="en-IN" dirty="0"/>
              <a:t> </a:t>
            </a:r>
            <a:r>
              <a:rPr lang="en-IN" dirty="0" err="1"/>
              <a:t>Sôs</a:t>
            </a:r>
            <a:endParaRPr lang="en-IN" dirty="0"/>
          </a:p>
          <a:p>
            <a:r>
              <a:rPr lang="en-IN" dirty="0"/>
              <a:t>®</a:t>
            </a:r>
            <a:r>
              <a:rPr lang="en-IN" dirty="0" err="1"/>
              <a:t>ûW®p</a:t>
            </a:r>
            <a:r>
              <a:rPr lang="en-IN" dirty="0"/>
              <a:t> </a:t>
            </a:r>
            <a:r>
              <a:rPr lang="en-IN" dirty="0" err="1"/>
              <a:t>ùSÚe¡P</a:t>
            </a:r>
            <a:r>
              <a:rPr lang="en-IN" dirty="0"/>
              <a:t> </a:t>
            </a:r>
            <a:r>
              <a:rPr lang="en-IN" dirty="0" err="1"/>
              <a:t>vúRôjR¬lúTôm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1472</TotalTime>
  <Words>128</Words>
  <Application>Microsoft Office PowerPoint</Application>
  <PresentationFormat>Widescreen</PresentationFormat>
  <Paragraphs>18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Tamil Bible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User</cp:lastModifiedBy>
  <cp:revision>62</cp:revision>
  <dcterms:created xsi:type="dcterms:W3CDTF">2019-11-02T16:27:41Z</dcterms:created>
  <dcterms:modified xsi:type="dcterms:W3CDTF">2020-11-25T10:03:55Z</dcterms:modified>
</cp:coreProperties>
</file>