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3" r:id="rId5"/>
    <p:sldId id="394" r:id="rId6"/>
    <p:sldId id="396" r:id="rId7"/>
    <p:sldId id="397" r:id="rId8"/>
    <p:sldId id="399" r:id="rId9"/>
    <p:sldId id="400" r:id="rId10"/>
    <p:sldId id="402" r:id="rId11"/>
    <p:sldId id="403" r:id="rId12"/>
    <p:sldId id="4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A2C261-0D06-4D51-AD84-D3ED20616BF0}"/>
              </a:ext>
            </a:extLst>
          </p:cNvPr>
          <p:cNvSpPr txBox="1"/>
          <p:nvPr/>
        </p:nvSpPr>
        <p:spPr>
          <a:xfrm>
            <a:off x="0" y="5397967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U¡ûU</a:t>
            </a:r>
            <a:r>
              <a:rPr lang="en-IN" dirty="0"/>
              <a:t> </a:t>
            </a:r>
            <a:r>
              <a:rPr lang="en-IN" dirty="0" err="1"/>
              <a:t>Uôh£ûU</a:t>
            </a:r>
            <a:r>
              <a:rPr lang="en-IN" dirty="0"/>
              <a:t> ¨û\</a:t>
            </a:r>
            <a:r>
              <a:rPr lang="en-IN" dirty="0" err="1"/>
              <a:t>kRYúW</a:t>
            </a:r>
            <a:endParaRPr lang="en-IN" dirty="0"/>
          </a:p>
          <a:p>
            <a:r>
              <a:rPr lang="en-IN" dirty="0" err="1"/>
              <a:t>U¡rÜPu</a:t>
            </a:r>
            <a:r>
              <a:rPr lang="en-IN" dirty="0"/>
              <a:t> </a:t>
            </a:r>
            <a:r>
              <a:rPr lang="en-IN" dirty="0" err="1"/>
              <a:t>ùRôÝ§ÓúYôm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BE7C52-DD90-4CC8-9EF8-208B35DF831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SpXYúW</a:t>
            </a:r>
            <a:r>
              <a:rPr lang="en-IN" dirty="0"/>
              <a:t> </a:t>
            </a:r>
            <a:r>
              <a:rPr lang="en-IN" dirty="0" err="1"/>
              <a:t>YpXYúW</a:t>
            </a:r>
            <a:endParaRPr lang="en-IN" dirty="0"/>
          </a:p>
          <a:p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ùRôÝ§ÓúYôm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ED27C-8B46-4ACD-8557-A6951A3FAA82}"/>
              </a:ext>
            </a:extLst>
          </p:cNvPr>
          <p:cNvSpPr txBox="1"/>
          <p:nvPr/>
        </p:nvSpPr>
        <p:spPr>
          <a:xfrm>
            <a:off x="0" y="538941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úR¥V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CWdLm</a:t>
            </a:r>
            <a:r>
              <a:rPr lang="en-IN" dirty="0"/>
              <a:t> ¨û\</a:t>
            </a:r>
            <a:r>
              <a:rPr lang="en-IN" dirty="0" err="1"/>
              <a:t>kRYúW</a:t>
            </a:r>
            <a:endParaRPr lang="en-IN" dirty="0"/>
          </a:p>
          <a:p>
            <a:r>
              <a:rPr lang="en-IN" dirty="0"/>
              <a:t>Ø¥®</a:t>
            </a:r>
            <a:r>
              <a:rPr lang="en-IN" dirty="0" err="1"/>
              <a:t>pXô</a:t>
            </a:r>
            <a:r>
              <a:rPr lang="en-IN" dirty="0"/>
              <a:t> </a:t>
            </a:r>
            <a:r>
              <a:rPr lang="en-IN" dirty="0" err="1"/>
              <a:t>Yôr®àdúL</a:t>
            </a:r>
            <a:r>
              <a:rPr lang="en-IN" dirty="0"/>
              <a:t> </a:t>
            </a:r>
            <a:r>
              <a:rPr lang="en-IN" dirty="0" err="1"/>
              <a:t>AûZjR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3FC824-8406-4FEE-B815-5EC4C03A11F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Su±Rû</a:t>
            </a:r>
            <a:r>
              <a:rPr lang="en-IN" dirty="0"/>
              <a:t>] </a:t>
            </a:r>
            <a:r>
              <a:rPr lang="en-IN" dirty="0" err="1"/>
              <a:t>ùNÛj§ÓúYôm</a:t>
            </a:r>
            <a:endParaRPr lang="en-IN" dirty="0"/>
          </a:p>
          <a:p>
            <a:r>
              <a:rPr lang="en-IN" dirty="0" err="1"/>
              <a:t>SôÞm</a:t>
            </a:r>
            <a:r>
              <a:rPr lang="en-IN" dirty="0"/>
              <a:t> </a:t>
            </a:r>
            <a:r>
              <a:rPr lang="en-IN" dirty="0" err="1"/>
              <a:t>ùRôÝ§ÓúYôm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32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DC8B74-32A1-4CD9-86C5-AF60F2AC8E69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T¬ÑjR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]</a:t>
            </a:r>
            <a:r>
              <a:rPr lang="en-IN" dirty="0" err="1"/>
              <a:t>ôm</a:t>
            </a:r>
            <a:r>
              <a:rPr lang="en-IN" dirty="0"/>
              <a:t> </a:t>
            </a:r>
            <a:r>
              <a:rPr lang="en-IN" dirty="0" err="1"/>
              <a:t>CúVÑûY</a:t>
            </a:r>
            <a:endParaRPr lang="en-IN" dirty="0"/>
          </a:p>
          <a:p>
            <a:r>
              <a:rPr lang="en-IN" dirty="0" err="1"/>
              <a:t>T¦kúR</a:t>
            </a:r>
            <a:r>
              <a:rPr lang="en-IN" dirty="0"/>
              <a:t> </a:t>
            </a:r>
            <a:r>
              <a:rPr lang="en-IN" dirty="0" err="1"/>
              <a:t>ùRôÝÏúYôm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D626E-CED5-4AEB-AFDB-FDD0FC29C149}"/>
              </a:ext>
            </a:extLst>
          </p:cNvPr>
          <p:cNvSpPr txBox="1"/>
          <p:nvPr/>
        </p:nvSpPr>
        <p:spPr>
          <a:xfrm>
            <a:off x="0" y="538941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Eu]R </a:t>
            </a:r>
            <a:r>
              <a:rPr lang="en-IN" dirty="0" err="1"/>
              <a:t>úRYu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</a:t>
            </a:r>
            <a:r>
              <a:rPr lang="en-IN" dirty="0" err="1"/>
              <a:t>Oô</a:t>
            </a:r>
            <a:r>
              <a:rPr lang="en-IN" dirty="0"/>
              <a:t>]m ¨û\</a:t>
            </a:r>
            <a:r>
              <a:rPr lang="en-IN" dirty="0" err="1"/>
              <a:t>kRYúW</a:t>
            </a:r>
            <a:endParaRPr lang="en-IN" dirty="0"/>
          </a:p>
          <a:p>
            <a:r>
              <a:rPr lang="en-IN" dirty="0" err="1"/>
              <a:t>ØZeLôp</a:t>
            </a:r>
            <a:r>
              <a:rPr lang="en-IN" dirty="0"/>
              <a:t> </a:t>
            </a:r>
            <a:r>
              <a:rPr lang="en-IN" dirty="0" err="1"/>
              <a:t>VôÜúU</a:t>
            </a:r>
            <a:r>
              <a:rPr lang="en-IN" dirty="0"/>
              <a:t> </a:t>
            </a:r>
            <a:r>
              <a:rPr lang="en-IN" dirty="0" err="1"/>
              <a:t>Tô¬p</a:t>
            </a:r>
            <a:r>
              <a:rPr lang="en-IN" dirty="0"/>
              <a:t> </a:t>
            </a:r>
            <a:r>
              <a:rPr lang="en-IN" dirty="0" err="1"/>
              <a:t>UPe¡ÓúR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C1DE40-A977-4B49-AEE6-49EA6F7F913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EVokRYúW</a:t>
            </a:r>
            <a:r>
              <a:rPr lang="en-IN" dirty="0"/>
              <a:t> £\</a:t>
            </a:r>
            <a:r>
              <a:rPr lang="en-IN" dirty="0" err="1"/>
              <a:t>kRYúW</a:t>
            </a:r>
            <a:endParaRPr lang="en-IN" dirty="0"/>
          </a:p>
          <a:p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ùRôÝ§ÓúYôm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FA9F4E-2D47-446D-B062-4B7A9046DF22}"/>
              </a:ext>
            </a:extLst>
          </p:cNvPr>
          <p:cNvSpPr txBox="1"/>
          <p:nvPr/>
        </p:nvSpPr>
        <p:spPr>
          <a:xfrm>
            <a:off x="0" y="538102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JÚYÚm</a:t>
            </a:r>
            <a:r>
              <a:rPr lang="en-IN" dirty="0"/>
              <a:t> </a:t>
            </a:r>
            <a:r>
              <a:rPr lang="en-IN" dirty="0" err="1"/>
              <a:t>úNWô</a:t>
            </a:r>
            <a:r>
              <a:rPr lang="en-IN" dirty="0"/>
              <a:t> </a:t>
            </a:r>
            <a:r>
              <a:rPr lang="en-IN" dirty="0" err="1"/>
              <a:t>J°«p</a:t>
            </a:r>
            <a:r>
              <a:rPr lang="en-IN" dirty="0"/>
              <a:t> </a:t>
            </a:r>
            <a:r>
              <a:rPr lang="en-IN" dirty="0" err="1"/>
              <a:t>YôNm</a:t>
            </a:r>
            <a:r>
              <a:rPr lang="en-IN" dirty="0"/>
              <a:t> </a:t>
            </a:r>
            <a:r>
              <a:rPr lang="en-IN" dirty="0" err="1"/>
              <a:t>ùNnTYúW</a:t>
            </a:r>
            <a:endParaRPr lang="en-IN" dirty="0"/>
          </a:p>
          <a:p>
            <a:r>
              <a:rPr lang="en-IN" dirty="0" err="1"/>
              <a:t>J°«û</a:t>
            </a:r>
            <a:r>
              <a:rPr lang="en-IN" dirty="0"/>
              <a:t>]j </a:t>
            </a:r>
            <a:r>
              <a:rPr lang="en-IN" dirty="0" err="1"/>
              <a:t>RkÕúU</a:t>
            </a:r>
            <a:r>
              <a:rPr lang="en-IN" dirty="0"/>
              <a:t> </a:t>
            </a:r>
            <a:r>
              <a:rPr lang="en-IN" dirty="0" err="1"/>
              <a:t>CRVj§p</a:t>
            </a:r>
            <a:r>
              <a:rPr lang="en-IN" dirty="0"/>
              <a:t> </a:t>
            </a:r>
            <a:r>
              <a:rPr lang="en-IN" dirty="0" err="1"/>
              <a:t>YôNm</a:t>
            </a:r>
            <a:r>
              <a:rPr lang="en-IN" dirty="0"/>
              <a:t> </a:t>
            </a:r>
            <a:r>
              <a:rPr lang="en-IN" dirty="0" err="1"/>
              <a:t>ùNnÙm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1AA07E-ECE9-4192-B511-DAC0985F7242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J° ¨û\</a:t>
            </a:r>
            <a:r>
              <a:rPr lang="en-IN" dirty="0" err="1"/>
              <a:t>úY</a:t>
            </a:r>
            <a:r>
              <a:rPr lang="en-IN" dirty="0"/>
              <a:t> AÚs ¨û\</a:t>
            </a:r>
            <a:r>
              <a:rPr lang="en-IN" dirty="0" err="1"/>
              <a:t>úY</a:t>
            </a:r>
            <a:endParaRPr lang="en-IN" dirty="0"/>
          </a:p>
          <a:p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ùRôÝ§ÓúYôm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1B7AA-D7F7-4EF2-BC41-53178F4F520D}"/>
              </a:ext>
            </a:extLst>
          </p:cNvPr>
          <p:cNvSpPr txBox="1"/>
          <p:nvPr/>
        </p:nvSpPr>
        <p:spPr>
          <a:xfrm>
            <a:off x="0" y="538941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T¬ÑjR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</a:t>
            </a:r>
            <a:r>
              <a:rPr lang="en-IN" dirty="0" err="1"/>
              <a:t>TôRm</a:t>
            </a:r>
            <a:r>
              <a:rPr lang="en-IN" dirty="0"/>
              <a:t> </a:t>
            </a:r>
            <a:r>
              <a:rPr lang="en-IN" dirty="0" err="1"/>
              <a:t>T¦k§ÓúYôm</a:t>
            </a:r>
            <a:endParaRPr lang="en-IN" dirty="0"/>
          </a:p>
          <a:p>
            <a:r>
              <a:rPr lang="en-IN" dirty="0" err="1"/>
              <a:t>LÝ®úV</a:t>
            </a:r>
            <a:r>
              <a:rPr lang="en-IN" dirty="0"/>
              <a:t> ¨</a:t>
            </a:r>
            <a:r>
              <a:rPr lang="en-IN" dirty="0" err="1"/>
              <a:t>ßj§ÉúW</a:t>
            </a:r>
            <a:r>
              <a:rPr lang="en-IN" dirty="0"/>
              <a:t> </a:t>
            </a:r>
            <a:r>
              <a:rPr lang="en-IN" dirty="0" err="1"/>
              <a:t>Nj§V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A22DE-FF0A-4427-8CFD-D84B7C26848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L] </a:t>
            </a:r>
            <a:r>
              <a:rPr lang="en-IN" dirty="0" err="1"/>
              <a:t>U¡ûU</a:t>
            </a:r>
            <a:r>
              <a:rPr lang="en-IN" dirty="0"/>
              <a:t> </a:t>
            </a:r>
            <a:r>
              <a:rPr lang="en-IN" dirty="0" err="1"/>
              <a:t>ùNÛj§úV</a:t>
            </a:r>
            <a:r>
              <a:rPr lang="en-IN" dirty="0"/>
              <a:t> </a:t>
            </a:r>
            <a:r>
              <a:rPr lang="en-IN" dirty="0" err="1"/>
              <a:t>Sôm</a:t>
            </a:r>
            <a:endParaRPr lang="en-IN" dirty="0"/>
          </a:p>
          <a:p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ùRôÝ§ÓúYôm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6A799-265B-4CB2-B62C-51C99E4BE914}"/>
              </a:ext>
            </a:extLst>
          </p:cNvPr>
          <p:cNvSpPr txBox="1"/>
          <p:nvPr/>
        </p:nvSpPr>
        <p:spPr>
          <a:xfrm>
            <a:off x="0" y="538941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j§V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¿§ ¨û\</a:t>
            </a:r>
            <a:r>
              <a:rPr lang="en-IN" dirty="0" err="1"/>
              <a:t>kRYúW</a:t>
            </a:r>
            <a:endParaRPr lang="en-IN" dirty="0"/>
          </a:p>
          <a:p>
            <a:r>
              <a:rPr lang="en-IN" dirty="0" err="1"/>
              <a:t>AûPdLXUô</a:t>
            </a:r>
            <a:r>
              <a:rPr lang="en-IN" dirty="0"/>
              <a:t>]</a:t>
            </a:r>
            <a:r>
              <a:rPr lang="en-IN" dirty="0" err="1"/>
              <a:t>YúW</a:t>
            </a:r>
            <a:r>
              <a:rPr lang="en-IN" dirty="0"/>
              <a:t> Au× ¨û\</a:t>
            </a:r>
            <a:r>
              <a:rPr lang="en-IN" dirty="0" err="1"/>
              <a:t>kRYúW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1478</TotalTime>
  <Words>186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2020-11-29T01:42:54Z</dcterms:modified>
</cp:coreProperties>
</file>