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60BBE-678C-4F43-B054-CF2CDE3AFC6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Sôû</a:t>
            </a:r>
            <a:r>
              <a:rPr lang="en-IN" dirty="0"/>
              <a:t>[V §]</a:t>
            </a:r>
            <a:r>
              <a:rPr lang="en-IN" dirty="0" err="1"/>
              <a:t>jûRd</a:t>
            </a:r>
            <a:r>
              <a:rPr lang="en-IN" dirty="0"/>
              <a:t> </a:t>
            </a:r>
            <a:r>
              <a:rPr lang="en-IN" dirty="0" err="1"/>
              <a:t>Ï±jÕ</a:t>
            </a:r>
            <a:r>
              <a:rPr lang="en-IN" dirty="0"/>
              <a:t> </a:t>
            </a:r>
            <a:r>
              <a:rPr lang="en-IN" dirty="0" err="1"/>
              <a:t>TVªpûX</a:t>
            </a:r>
            <a:endParaRPr lang="en-IN" dirty="0"/>
          </a:p>
          <a:p>
            <a:r>
              <a:rPr lang="en-IN" dirty="0" err="1"/>
              <a:t>SôRu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TôojÕd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5FDCF-9782-4B50-8C13-8BBCE6A053B4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eLdÏh¥Ls</a:t>
            </a:r>
            <a:r>
              <a:rPr lang="en-US" dirty="0"/>
              <a:t> Th¥² ¡</a:t>
            </a:r>
            <a:r>
              <a:rPr lang="en-US" dirty="0" err="1"/>
              <a:t>PkRôÛm</a:t>
            </a:r>
            <a:endParaRPr lang="en-US" dirty="0"/>
          </a:p>
          <a:p>
            <a:r>
              <a:rPr lang="en-IN" dirty="0"/>
              <a:t>G]</a:t>
            </a:r>
            <a:r>
              <a:rPr lang="en-IN" dirty="0" err="1"/>
              <a:t>dúLô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\®</a:t>
            </a:r>
            <a:r>
              <a:rPr lang="en-IN" dirty="0" err="1"/>
              <a:t>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6C9A9-785C-45B7-9D11-005624D3CB7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Lû</a:t>
            </a:r>
            <a:r>
              <a:rPr lang="en-IN" dirty="0"/>
              <a:t>[</a:t>
            </a:r>
            <a:r>
              <a:rPr lang="en-IN" dirty="0" err="1"/>
              <a:t>ùVpXôm</a:t>
            </a:r>
            <a:r>
              <a:rPr lang="en-IN" dirty="0"/>
              <a:t> ¨û\</a:t>
            </a:r>
            <a:r>
              <a:rPr lang="en-IN" dirty="0" err="1"/>
              <a:t>Yôd¡j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  <a:p>
            <a:r>
              <a:rPr lang="en-IN" dirty="0" err="1"/>
              <a:t>ùLôgNØm</a:t>
            </a:r>
            <a:r>
              <a:rPr lang="en-IN" dirty="0"/>
              <a:t> </a:t>
            </a:r>
            <a:r>
              <a:rPr lang="en-IN" dirty="0" err="1"/>
              <a:t>TVªpûX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C42C6-8A32-4462-810F-4315A395C6D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BiPYo</a:t>
            </a:r>
            <a:r>
              <a:rPr lang="en-IN" dirty="0"/>
              <a:t> G]Õ </a:t>
            </a:r>
            <a:r>
              <a:rPr lang="en-IN" dirty="0" err="1"/>
              <a:t>J°Ùm</a:t>
            </a:r>
            <a:r>
              <a:rPr lang="en-IN" dirty="0"/>
              <a:t> </a:t>
            </a:r>
            <a:r>
              <a:rPr lang="en-IN" dirty="0" err="1"/>
              <a:t>Áh×Uô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GRtÏm</a:t>
            </a:r>
            <a:r>
              <a:rPr lang="en-IN" dirty="0"/>
              <a:t> </a:t>
            </a:r>
            <a:r>
              <a:rPr lang="en-IN" dirty="0" err="1"/>
              <a:t>TVlTúPu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9743E-EC42-4A63-B3E5-19F371EC2BD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AYúW</a:t>
            </a:r>
            <a:r>
              <a:rPr lang="en-IN" dirty="0"/>
              <a:t> G]Õ </a:t>
            </a:r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]ô]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VôÚdÏm</a:t>
            </a:r>
            <a:r>
              <a:rPr lang="en-IN" dirty="0"/>
              <a:t> </a:t>
            </a:r>
            <a:r>
              <a:rPr lang="en-IN" dirty="0" err="1"/>
              <a:t>Ag£úPu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A6952-C134-4360-BC96-2FACDED5437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úLÓ</a:t>
            </a:r>
            <a:r>
              <a:rPr lang="en-IN" dirty="0"/>
              <a:t> 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áPôW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\®²úX</a:t>
            </a:r>
          </a:p>
          <a:p>
            <a:r>
              <a:rPr lang="en-IN" dirty="0" err="1"/>
              <a:t>J°jÕ</a:t>
            </a:r>
            <a:r>
              <a:rPr lang="en-IN" dirty="0"/>
              <a:t> </a:t>
            </a:r>
            <a:r>
              <a:rPr lang="en-IN" dirty="0" err="1"/>
              <a:t>ûYlTôúW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8AF8A-7ED0-4CC1-9EED-25EE798E3AD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LuUûX«u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 ¨</a:t>
            </a:r>
            <a:r>
              <a:rPr lang="en-IN" dirty="0" err="1"/>
              <a:t>ßj§ÓYôo</a:t>
            </a:r>
            <a:endParaRPr lang="en-IN" dirty="0"/>
          </a:p>
          <a:p>
            <a:r>
              <a:rPr lang="en-IN" dirty="0" err="1"/>
              <a:t>LXdLm</a:t>
            </a:r>
            <a:r>
              <a:rPr lang="en-IN" dirty="0"/>
              <a:t> G]</a:t>
            </a:r>
            <a:r>
              <a:rPr lang="en-IN" dirty="0" err="1"/>
              <a:t>d¡pûX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CFF39-B42E-448B-9B01-BBE3898F4772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LojR¬Pj§p</a:t>
            </a:r>
            <a:r>
              <a:rPr lang="en-IN" dirty="0"/>
              <a:t> </a:t>
            </a:r>
            <a:r>
              <a:rPr lang="en-IN" dirty="0" err="1"/>
              <a:t>Juû</a:t>
            </a:r>
            <a:r>
              <a:rPr lang="en-IN" dirty="0"/>
              <a:t>\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úLhúPu</a:t>
            </a:r>
            <a:endParaRPr lang="en-IN" dirty="0"/>
          </a:p>
          <a:p>
            <a:r>
              <a:rPr lang="en-IN" dirty="0" err="1"/>
              <a:t>AûRúV</a:t>
            </a:r>
            <a:r>
              <a:rPr lang="en-IN" dirty="0"/>
              <a:t> </a:t>
            </a:r>
            <a:r>
              <a:rPr lang="en-IN" dirty="0" err="1"/>
              <a:t>SôÓúYu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DB808-2FB9-4AA2-A943-8258DAE68A3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AY¬u</a:t>
            </a:r>
            <a:r>
              <a:rPr lang="en-IN" dirty="0"/>
              <a:t> ©</a:t>
            </a:r>
            <a:r>
              <a:rPr lang="en-IN" dirty="0" err="1"/>
              <a:t>WNu</a:t>
            </a:r>
            <a:r>
              <a:rPr lang="en-IN" dirty="0"/>
              <a:t>]</a:t>
            </a:r>
            <a:r>
              <a:rPr lang="en-IN" dirty="0" err="1"/>
              <a:t>j§p</a:t>
            </a:r>
            <a:endParaRPr lang="en-IN" dirty="0"/>
          </a:p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ùTt±ÓúYu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3231D-684F-4327-BE09-1FA50880589D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RLlTàm</a:t>
            </a:r>
            <a:r>
              <a:rPr lang="en-IN" dirty="0"/>
              <a:t> </a:t>
            </a:r>
            <a:r>
              <a:rPr lang="en-IN" dirty="0" err="1"/>
              <a:t>RôÙm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ûL®hPôÛm</a:t>
            </a:r>
            <a:endParaRPr lang="en-IN" dirty="0"/>
          </a:p>
          <a:p>
            <a:r>
              <a:rPr lang="en-IN" dirty="0" err="1"/>
              <a:t>LojRúWô</a:t>
            </a:r>
            <a:r>
              <a:rPr lang="en-IN" dirty="0"/>
              <a:t> </a:t>
            </a:r>
            <a:r>
              <a:rPr lang="en-IN" dirty="0" err="1"/>
              <a:t>LôjÕd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6AD43-F5E5-4AFD-ABD9-957BCB8DE92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LojRÚdLôn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Lôj§ÚkÕ</a:t>
            </a:r>
            <a:endParaRPr lang="en-IN" dirty="0"/>
          </a:p>
          <a:p>
            <a:r>
              <a:rPr lang="en-IN" dirty="0"/>
              <a:t>×</a:t>
            </a:r>
            <a:r>
              <a:rPr lang="en-IN" dirty="0" err="1"/>
              <a:t>ÕùTXu</a:t>
            </a:r>
            <a:r>
              <a:rPr lang="en-IN" dirty="0"/>
              <a:t> </a:t>
            </a:r>
            <a:r>
              <a:rPr lang="en-IN" dirty="0" err="1"/>
              <a:t>ùTt±ÓúYu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2020-11-25T10:24:13Z</dcterms:modified>
</cp:coreProperties>
</file>