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6DA245-EB45-4274-8258-7D6CFA800E21}"/>
              </a:ext>
            </a:extLst>
          </p:cNvPr>
          <p:cNvSpPr txBox="1"/>
          <p:nvPr/>
        </p:nvSpPr>
        <p:spPr>
          <a:xfrm>
            <a:off x="0" y="541474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Vôo</a:t>
            </a:r>
            <a:r>
              <a:rPr lang="en-IN" dirty="0"/>
              <a:t> </a:t>
            </a:r>
            <a:r>
              <a:rPr lang="en-IN" dirty="0" err="1"/>
              <a:t>úYiÓm</a:t>
            </a:r>
            <a:r>
              <a:rPr lang="en-IN" dirty="0"/>
              <a:t> </a:t>
            </a:r>
            <a:r>
              <a:rPr lang="en-IN" dirty="0" err="1"/>
              <a:t>SôRô</a:t>
            </a:r>
            <a:r>
              <a:rPr lang="en-IN" dirty="0"/>
              <a:t> ¿</a:t>
            </a:r>
            <a:r>
              <a:rPr lang="en-IN" dirty="0" err="1"/>
              <a:t>WpXúYô</a:t>
            </a:r>
            <a:endParaRPr lang="en-IN" dirty="0"/>
          </a:p>
          <a:p>
            <a:r>
              <a:rPr lang="pt-BR" dirty="0"/>
              <a:t>GÕ úYiÓm SôRô Em AuTpXúYô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389B81-7550-47A9-8874-991647545056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TôZô</a:t>
            </a:r>
            <a:r>
              <a:rPr lang="en-IN" dirty="0"/>
              <a:t>] </a:t>
            </a:r>
            <a:r>
              <a:rPr lang="en-IN" dirty="0" err="1"/>
              <a:t>EXLm</a:t>
            </a:r>
            <a:r>
              <a:rPr lang="en-IN" dirty="0"/>
              <a:t> </a:t>
            </a:r>
            <a:r>
              <a:rPr lang="en-IN" dirty="0" err="1"/>
              <a:t>úYiPôûUVô</a:t>
            </a:r>
            <a:endParaRPr lang="en-IN" dirty="0"/>
          </a:p>
          <a:p>
            <a:r>
              <a:rPr lang="en-IN" dirty="0" err="1"/>
              <a:t>ÅQô</a:t>
            </a:r>
            <a:r>
              <a:rPr lang="en-IN" dirty="0"/>
              <a:t>] </a:t>
            </a:r>
            <a:r>
              <a:rPr lang="en-IN" dirty="0" err="1"/>
              <a:t>YôrûY</a:t>
            </a:r>
            <a:r>
              <a:rPr lang="en-IN" dirty="0"/>
              <a:t> </a:t>
            </a:r>
            <a:r>
              <a:rPr lang="en-IN" dirty="0" err="1"/>
              <a:t>ùYßjúR</a:t>
            </a:r>
            <a:r>
              <a:rPr lang="en-IN" dirty="0"/>
              <a:t>]</a:t>
            </a:r>
            <a:r>
              <a:rPr lang="en-IN" dirty="0" err="1"/>
              <a:t>nVô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682C10-AB82-40AD-8CA2-F16083398506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EXLj§u</a:t>
            </a:r>
            <a:r>
              <a:rPr lang="en-IN" dirty="0"/>
              <a:t> </a:t>
            </a:r>
            <a:r>
              <a:rPr lang="en-IN" dirty="0" err="1"/>
              <a:t>ùNpYm</a:t>
            </a:r>
            <a:r>
              <a:rPr lang="en-IN" dirty="0"/>
              <a:t> ¨</a:t>
            </a:r>
            <a:r>
              <a:rPr lang="en-IN" dirty="0" err="1"/>
              <a:t>ûXVôÏúUô</a:t>
            </a:r>
            <a:endParaRPr lang="en-IN" dirty="0"/>
          </a:p>
          <a:p>
            <a:r>
              <a:rPr lang="pt-BR" dirty="0"/>
              <a:t>úTo ×Lr Lp® A¯VôRúRô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46968-489F-4248-BB0D-3EF7E6024EA9}"/>
              </a:ext>
            </a:extLst>
          </p:cNvPr>
          <p:cNvSpPr txBox="1"/>
          <p:nvPr/>
        </p:nvSpPr>
        <p:spPr>
          <a:xfrm>
            <a:off x="0" y="5406518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Vôo</a:t>
            </a:r>
            <a:r>
              <a:rPr lang="en-IN" dirty="0"/>
              <a:t> </a:t>
            </a:r>
            <a:r>
              <a:rPr lang="en-IN" dirty="0" err="1"/>
              <a:t>úYiÓm</a:t>
            </a:r>
            <a:r>
              <a:rPr lang="en-IN" dirty="0"/>
              <a:t> </a:t>
            </a:r>
            <a:r>
              <a:rPr lang="en-IN" dirty="0" err="1"/>
              <a:t>Guß</a:t>
            </a:r>
            <a:r>
              <a:rPr lang="en-IN" dirty="0"/>
              <a:t> ¿o úLh¼úWô</a:t>
            </a:r>
          </a:p>
          <a:p>
            <a:r>
              <a:rPr lang="en-IN" dirty="0" err="1"/>
              <a:t>GeúL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úTôúYu</a:t>
            </a:r>
            <a:r>
              <a:rPr lang="en-IN" dirty="0"/>
              <a:t> </a:t>
            </a:r>
            <a:r>
              <a:rPr lang="en-IN" dirty="0" err="1"/>
              <a:t>EmûUVpXôp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C2AAD-D893-44E1-B6DB-309A71881A89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£</a:t>
            </a:r>
            <a:r>
              <a:rPr lang="en-IN" dirty="0" err="1"/>
              <a:t>t±uT</a:t>
            </a:r>
            <a:r>
              <a:rPr lang="en-IN" dirty="0"/>
              <a:t> </a:t>
            </a:r>
            <a:r>
              <a:rPr lang="en-IN" dirty="0" err="1"/>
              <a:t>úUôLm</a:t>
            </a:r>
            <a:r>
              <a:rPr lang="en-IN" dirty="0"/>
              <a:t> º</a:t>
            </a:r>
            <a:r>
              <a:rPr lang="en-IN" dirty="0" err="1"/>
              <a:t>d¡Wm</a:t>
            </a:r>
            <a:r>
              <a:rPr lang="en-IN" dirty="0"/>
              <a:t> </a:t>
            </a:r>
            <a:r>
              <a:rPr lang="en-IN" dirty="0" err="1"/>
              <a:t>úTôÏm</a:t>
            </a:r>
            <a:endParaRPr lang="en-IN" dirty="0"/>
          </a:p>
          <a:p>
            <a:r>
              <a:rPr lang="en-IN" dirty="0" err="1"/>
              <a:t>úT¬uT</a:t>
            </a:r>
            <a:r>
              <a:rPr lang="en-IN" dirty="0"/>
              <a:t> </a:t>
            </a:r>
            <a:r>
              <a:rPr lang="en-IN" dirty="0" err="1"/>
              <a:t>SôRô</a:t>
            </a:r>
            <a:r>
              <a:rPr lang="en-IN" dirty="0"/>
              <a:t> ¿o </a:t>
            </a:r>
            <a:r>
              <a:rPr lang="en-IN" dirty="0" err="1"/>
              <a:t>úTôRôRô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0F88EC-30CB-43AA-9452-E859F69FBF4D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EXLm</a:t>
            </a:r>
            <a:r>
              <a:rPr lang="en-IN" dirty="0"/>
              <a:t> </a:t>
            </a:r>
            <a:r>
              <a:rPr lang="en-IN" dirty="0" err="1"/>
              <a:t>UôûV</a:t>
            </a:r>
            <a:r>
              <a:rPr lang="en-IN" dirty="0"/>
              <a:t> </a:t>
            </a:r>
            <a:r>
              <a:rPr lang="en-IN" dirty="0" err="1"/>
              <a:t>úYiPôûUVô</a:t>
            </a:r>
            <a:endParaRPr lang="en-IN" dirty="0"/>
          </a:p>
          <a:p>
            <a:r>
              <a:rPr lang="en-IN" dirty="0"/>
              <a:t>Eu </a:t>
            </a:r>
            <a:r>
              <a:rPr lang="en-IN" dirty="0" err="1"/>
              <a:t>TôRm</a:t>
            </a:r>
            <a:r>
              <a:rPr lang="en-IN" dirty="0"/>
              <a:t> </a:t>
            </a:r>
            <a:r>
              <a:rPr lang="en-IN" dirty="0" err="1"/>
              <a:t>YkúRu</a:t>
            </a:r>
            <a:r>
              <a:rPr lang="en-IN" dirty="0"/>
              <a:t> </a:t>
            </a:r>
            <a:r>
              <a:rPr lang="en-IN" dirty="0" err="1"/>
              <a:t>NWQm</a:t>
            </a:r>
            <a:r>
              <a:rPr lang="en-IN" dirty="0"/>
              <a:t> </a:t>
            </a:r>
            <a:r>
              <a:rPr lang="en-IN" dirty="0" err="1"/>
              <a:t>IVô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729241-9C3E-41A5-8832-7EB0FA1D9FD2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Guû</a:t>
            </a:r>
            <a:r>
              <a:rPr lang="en-IN" dirty="0"/>
              <a:t>]j Rs°]</a:t>
            </a:r>
            <a:r>
              <a:rPr lang="en-IN" dirty="0" err="1"/>
              <a:t>ôp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GeúL</a:t>
            </a:r>
            <a:r>
              <a:rPr lang="en-IN" dirty="0"/>
              <a:t> </a:t>
            </a:r>
            <a:r>
              <a:rPr lang="en-IN" dirty="0" err="1"/>
              <a:t>úTôúYu</a:t>
            </a:r>
            <a:endParaRPr lang="en-IN" dirty="0"/>
          </a:p>
          <a:p>
            <a:r>
              <a:rPr lang="en-IN" dirty="0" err="1"/>
              <a:t>AûPdLXm</a:t>
            </a:r>
            <a:r>
              <a:rPr lang="en-IN" dirty="0"/>
              <a:t> HÕ </a:t>
            </a:r>
            <a:r>
              <a:rPr lang="en-IN" dirty="0" err="1"/>
              <a:t>EmûUVpXôp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495677-42B3-4DDF-AA9E-EC9BDF3CC75B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LpYô</a:t>
            </a:r>
            <a:r>
              <a:rPr lang="en-IN" dirty="0"/>
              <a:t>¬ Cu± L§ </a:t>
            </a:r>
            <a:r>
              <a:rPr lang="en-IN" dirty="0" err="1"/>
              <a:t>CpûXúV</a:t>
            </a:r>
            <a:endParaRPr lang="en-IN" dirty="0"/>
          </a:p>
          <a:p>
            <a:r>
              <a:rPr lang="pt-BR" dirty="0"/>
              <a:t>LojRo Em TôRm NWi AûPkúRu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1469</TotalTime>
  <Words>94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2020-11-25T10:30:16Z</dcterms:modified>
</cp:coreProperties>
</file>