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4" r:id="rId5"/>
    <p:sldId id="396" r:id="rId6"/>
    <p:sldId id="39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AD750-FFEB-49B6-B111-6696E0D37A79}"/>
              </a:ext>
            </a:extLst>
          </p:cNvPr>
          <p:cNvSpPr txBox="1"/>
          <p:nvPr/>
        </p:nvSpPr>
        <p:spPr>
          <a:xfrm>
            <a:off x="0" y="5431361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CmUhÓm</a:t>
            </a:r>
            <a:r>
              <a:rPr lang="en-IN" sz="4200" dirty="0"/>
              <a:t> </a:t>
            </a:r>
            <a:r>
              <a:rPr lang="en-IN" sz="4200" dirty="0" err="1"/>
              <a:t>ûL®Pô</a:t>
            </a:r>
            <a:r>
              <a:rPr lang="en-IN" sz="4200" dirty="0"/>
              <a:t> </a:t>
            </a:r>
            <a:r>
              <a:rPr lang="en-IN" sz="4200" dirty="0" err="1"/>
              <a:t>úRYu</a:t>
            </a:r>
            <a:r>
              <a:rPr lang="en-IN" sz="4200" dirty="0"/>
              <a:t> C²Ùm </a:t>
            </a:r>
            <a:r>
              <a:rPr lang="en-IN" sz="4200" dirty="0" err="1"/>
              <a:t>ûL®P</a:t>
            </a:r>
            <a:r>
              <a:rPr lang="en-IN" sz="4200" dirty="0"/>
              <a:t> </a:t>
            </a:r>
            <a:r>
              <a:rPr lang="en-IN" sz="4200" dirty="0" err="1"/>
              <a:t>UôhPôo</a:t>
            </a:r>
            <a:endParaRPr lang="en-IN" sz="4200" dirty="0"/>
          </a:p>
          <a:p>
            <a:r>
              <a:rPr lang="en-IN" sz="4200" dirty="0" err="1"/>
              <a:t>Rô«u</a:t>
            </a:r>
            <a:r>
              <a:rPr lang="en-IN" sz="4200" dirty="0"/>
              <a:t> </a:t>
            </a:r>
            <a:r>
              <a:rPr lang="en-IN" sz="4200" dirty="0" err="1"/>
              <a:t>Y«t±p</a:t>
            </a:r>
            <a:r>
              <a:rPr lang="en-IN" sz="4200" dirty="0"/>
              <a:t> </a:t>
            </a:r>
            <a:r>
              <a:rPr lang="en-IN" sz="4200" dirty="0" err="1"/>
              <a:t>Rôe</a:t>
            </a:r>
            <a:r>
              <a:rPr lang="en-IN" sz="4200" dirty="0"/>
              <a:t>¡]</a:t>
            </a:r>
            <a:r>
              <a:rPr lang="en-IN" sz="4200" dirty="0" err="1"/>
              <a:t>ôo</a:t>
            </a:r>
            <a:r>
              <a:rPr lang="en-IN" sz="4200" dirty="0"/>
              <a:t> BÙs </a:t>
            </a:r>
            <a:r>
              <a:rPr lang="en-IN" sz="4200" dirty="0" err="1"/>
              <a:t>ØÝÕm</a:t>
            </a:r>
            <a:r>
              <a:rPr lang="en-IN" sz="4200" dirty="0"/>
              <a:t> </a:t>
            </a:r>
            <a:r>
              <a:rPr lang="en-IN" sz="4200" dirty="0" err="1"/>
              <a:t>RôeÏYôo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0A688-6FA5-446F-9653-E1FD3737999E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RôeÏYôo</a:t>
            </a:r>
            <a:r>
              <a:rPr lang="en-IN" dirty="0"/>
              <a:t> </a:t>
            </a:r>
            <a:r>
              <a:rPr lang="en-IN" dirty="0" err="1"/>
              <a:t>Rl</a:t>
            </a:r>
            <a:r>
              <a:rPr lang="en-IN" dirty="0"/>
              <a:t>×®</a:t>
            </a:r>
            <a:r>
              <a:rPr lang="en-IN" dirty="0" err="1"/>
              <a:t>lTôo</a:t>
            </a:r>
            <a:endParaRPr lang="en-IN" dirty="0"/>
          </a:p>
          <a:p>
            <a:r>
              <a:rPr lang="en-IN" dirty="0" err="1"/>
              <a:t>HkÕYôo</a:t>
            </a:r>
            <a:r>
              <a:rPr lang="en-IN" dirty="0"/>
              <a:t> Gu </a:t>
            </a:r>
            <a:r>
              <a:rPr lang="en-IN" dirty="0" err="1"/>
              <a:t>ùRnYm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F9423-2DB3-4ECA-9B90-32DC35594DF7}"/>
              </a:ext>
            </a:extLst>
          </p:cNvPr>
          <p:cNvSpPr txBox="1"/>
          <p:nvPr/>
        </p:nvSpPr>
        <p:spPr>
          <a:xfrm>
            <a:off x="0" y="5439912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BVu</a:t>
            </a:r>
            <a:r>
              <a:rPr lang="en-IN" sz="4200" dirty="0"/>
              <a:t> </a:t>
            </a:r>
            <a:r>
              <a:rPr lang="en-IN" sz="4200" dirty="0" err="1"/>
              <a:t>CúVÑ</a:t>
            </a:r>
            <a:r>
              <a:rPr lang="en-IN" sz="4200" dirty="0"/>
              <a:t> BÓ </a:t>
            </a:r>
            <a:r>
              <a:rPr lang="en-IN" sz="4200" dirty="0" err="1"/>
              <a:t>Sôu</a:t>
            </a:r>
            <a:r>
              <a:rPr lang="en-IN" sz="4200" dirty="0"/>
              <a:t> </a:t>
            </a:r>
            <a:r>
              <a:rPr lang="en-IN" sz="4200" dirty="0" err="1"/>
              <a:t>BRXôp</a:t>
            </a:r>
            <a:r>
              <a:rPr lang="en-IN" sz="4200" dirty="0"/>
              <a:t> </a:t>
            </a:r>
            <a:r>
              <a:rPr lang="en-IN" sz="4200" dirty="0" err="1"/>
              <a:t>TVªpûX</a:t>
            </a:r>
            <a:endParaRPr lang="en-IN" sz="4200" dirty="0"/>
          </a:p>
          <a:p>
            <a:r>
              <a:rPr lang="en-IN" sz="4200" dirty="0" err="1"/>
              <a:t>NôjRôu</a:t>
            </a:r>
            <a:r>
              <a:rPr lang="en-IN" sz="4200" dirty="0"/>
              <a:t> </a:t>
            </a:r>
            <a:r>
              <a:rPr lang="en-IN" sz="4200" dirty="0" err="1"/>
              <a:t>T±dL</a:t>
            </a:r>
            <a:r>
              <a:rPr lang="en-IN" sz="4200" dirty="0"/>
              <a:t> </a:t>
            </a:r>
            <a:r>
              <a:rPr lang="en-IN" sz="4200" dirty="0" err="1"/>
              <a:t>Ø¥VôÕ</a:t>
            </a:r>
            <a:r>
              <a:rPr lang="en-IN" sz="4200" dirty="0"/>
              <a:t> </a:t>
            </a:r>
            <a:r>
              <a:rPr lang="en-IN" sz="4200" dirty="0" err="1"/>
              <a:t>N©d¡ú</a:t>
            </a:r>
            <a:r>
              <a:rPr lang="en-IN" sz="4200" dirty="0"/>
              <a:t>\u </a:t>
            </a:r>
            <a:r>
              <a:rPr lang="en-IN" sz="4200" dirty="0" err="1"/>
              <a:t>CúVÑ</a:t>
            </a:r>
            <a:r>
              <a:rPr lang="en-IN" sz="4200" dirty="0"/>
              <a:t> </a:t>
            </a:r>
            <a:r>
              <a:rPr lang="en-IN" sz="4200" dirty="0" err="1"/>
              <a:t>SôUj§p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58128-A801-45EA-A61F-724AD84509BB}"/>
              </a:ext>
            </a:extLst>
          </p:cNvPr>
          <p:cNvSpPr txBox="1"/>
          <p:nvPr/>
        </p:nvSpPr>
        <p:spPr>
          <a:xfrm>
            <a:off x="0" y="5406356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CúVÑ</a:t>
            </a:r>
            <a:r>
              <a:rPr lang="en-IN" sz="4300" dirty="0"/>
              <a:t> ¡±</a:t>
            </a:r>
            <a:r>
              <a:rPr lang="en-IN" sz="4300" dirty="0" err="1"/>
              <a:t>vÕ</a:t>
            </a:r>
            <a:r>
              <a:rPr lang="en-IN" sz="4300" dirty="0"/>
              <a:t> YN]</a:t>
            </a:r>
            <a:r>
              <a:rPr lang="en-IN" sz="4300" dirty="0" err="1"/>
              <a:t>jRôp</a:t>
            </a:r>
            <a:r>
              <a:rPr lang="en-IN" sz="4300" dirty="0"/>
              <a:t> </a:t>
            </a:r>
            <a:r>
              <a:rPr lang="en-IN" sz="4300" dirty="0" err="1"/>
              <a:t>GpXô</a:t>
            </a:r>
            <a:r>
              <a:rPr lang="en-IN" sz="4300" dirty="0"/>
              <a:t> </a:t>
            </a:r>
            <a:r>
              <a:rPr lang="en-IN" sz="4300" dirty="0" err="1"/>
              <a:t>SôÞm</a:t>
            </a:r>
            <a:r>
              <a:rPr lang="en-IN" sz="4300" dirty="0"/>
              <a:t> </a:t>
            </a:r>
            <a:r>
              <a:rPr lang="en-IN" sz="4300" dirty="0" err="1"/>
              <a:t>NkúRô`m</a:t>
            </a:r>
            <a:endParaRPr lang="en-IN" sz="4300" dirty="0"/>
          </a:p>
          <a:p>
            <a:r>
              <a:rPr lang="en-IN" sz="4300" dirty="0"/>
              <a:t>®</a:t>
            </a:r>
            <a:r>
              <a:rPr lang="en-IN" sz="4300" dirty="0" err="1"/>
              <a:t>Vô</a:t>
            </a:r>
            <a:r>
              <a:rPr lang="en-IN" sz="4300" dirty="0"/>
              <a:t>§ </a:t>
            </a:r>
            <a:r>
              <a:rPr lang="en-IN" sz="4300" dirty="0" err="1"/>
              <a:t>YßûU</a:t>
            </a:r>
            <a:r>
              <a:rPr lang="en-IN" sz="4300" dirty="0"/>
              <a:t> </a:t>
            </a:r>
            <a:r>
              <a:rPr lang="en-IN" sz="4300" dirty="0" err="1"/>
              <a:t>úYRû</a:t>
            </a:r>
            <a:r>
              <a:rPr lang="en-IN" sz="4300" dirty="0"/>
              <a:t>] </a:t>
            </a:r>
            <a:r>
              <a:rPr lang="en-IN" sz="4300" dirty="0" err="1"/>
              <a:t>GÕRôu</a:t>
            </a:r>
            <a:r>
              <a:rPr lang="en-IN" sz="4300" dirty="0"/>
              <a:t> ©¬dL </a:t>
            </a:r>
            <a:r>
              <a:rPr lang="en-IN" sz="4300" dirty="0" err="1"/>
              <a:t>Ø¥ÙúUô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ECACA-BE9F-4A02-BB35-01FD3FBD613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G]</a:t>
            </a:r>
            <a:r>
              <a:rPr lang="en-IN" dirty="0" err="1"/>
              <a:t>dLôn</a:t>
            </a:r>
            <a:r>
              <a:rPr lang="en-IN" dirty="0"/>
              <a:t> </a:t>
            </a:r>
            <a:r>
              <a:rPr lang="en-IN" dirty="0" err="1"/>
              <a:t>ÙjRm</a:t>
            </a:r>
            <a:r>
              <a:rPr lang="en-IN" dirty="0"/>
              <a:t> </a:t>
            </a:r>
            <a:r>
              <a:rPr lang="en-IN" dirty="0" err="1"/>
              <a:t>ùNnYôo</a:t>
            </a:r>
            <a:endParaRPr lang="en-IN" dirty="0"/>
          </a:p>
          <a:p>
            <a:r>
              <a:rPr lang="en-IN" dirty="0" err="1"/>
              <a:t>LXdLm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C²«pûX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36BD3-1788-48CB-A702-170A548A1B7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Õ§jÕ</a:t>
            </a:r>
            <a:r>
              <a:rPr lang="en-IN" dirty="0"/>
              <a:t> </a:t>
            </a:r>
            <a:r>
              <a:rPr lang="en-IN" dirty="0" err="1"/>
              <a:t>Õ§jÕ</a:t>
            </a:r>
            <a:r>
              <a:rPr lang="en-IN" dirty="0"/>
              <a:t> </a:t>
            </a:r>
            <a:r>
              <a:rPr lang="en-IN" dirty="0" err="1"/>
              <a:t>SôsúRôßm</a:t>
            </a:r>
            <a:endParaRPr lang="en-IN" dirty="0"/>
          </a:p>
          <a:p>
            <a:r>
              <a:rPr lang="en-IN" dirty="0" err="1"/>
              <a:t>ÕWj§ÓúYu</a:t>
            </a:r>
            <a:r>
              <a:rPr lang="en-IN" dirty="0"/>
              <a:t> </a:t>
            </a:r>
            <a:r>
              <a:rPr lang="en-IN" dirty="0" err="1"/>
              <a:t>NjÕÚûY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102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2020-11-29T01:49:06Z</dcterms:modified>
</cp:coreProperties>
</file>