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098E9-17AE-46B2-85DF-542C41D1AD70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úTûZÙm</a:t>
            </a:r>
            <a:r>
              <a:rPr lang="en-IN" dirty="0"/>
              <a:t> </a:t>
            </a:r>
            <a:r>
              <a:rPr lang="en-IN" dirty="0" err="1"/>
              <a:t>LhP</a:t>
            </a:r>
            <a:r>
              <a:rPr lang="en-IN" dirty="0"/>
              <a:t> </a:t>
            </a:r>
            <a:r>
              <a:rPr lang="en-IN" dirty="0" err="1"/>
              <a:t>LhP</a:t>
            </a:r>
            <a:r>
              <a:rPr lang="en-IN" dirty="0"/>
              <a:t> </a:t>
            </a:r>
            <a:r>
              <a:rPr lang="en-IN" dirty="0" err="1"/>
              <a:t>úYûX</a:t>
            </a:r>
            <a:r>
              <a:rPr lang="en-IN" dirty="0"/>
              <a:t> </a:t>
            </a:r>
            <a:r>
              <a:rPr lang="en-IN" dirty="0" err="1"/>
              <a:t>ùNnR</a:t>
            </a:r>
            <a:r>
              <a:rPr lang="en-IN" dirty="0"/>
              <a:t> U²RoLÞm </a:t>
            </a:r>
          </a:p>
          <a:p>
            <a:r>
              <a:rPr lang="en-IN" dirty="0" err="1"/>
              <a:t>úSôYô</a:t>
            </a:r>
            <a:r>
              <a:rPr lang="en-IN" dirty="0"/>
              <a:t> </a:t>
            </a:r>
            <a:r>
              <a:rPr lang="en-IN" dirty="0" err="1"/>
              <a:t>RôjRô</a:t>
            </a:r>
            <a:r>
              <a:rPr lang="en-IN" dirty="0"/>
              <a:t> </a:t>
            </a:r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ùNôpX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985F8-CFD1-4EC1-A1BA-17BBD89AF16A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YÚm</a:t>
            </a:r>
            <a:r>
              <a:rPr lang="en-IN" dirty="0"/>
              <a:t> SôsR²úX</a:t>
            </a:r>
          </a:p>
          <a:p>
            <a:r>
              <a:rPr lang="en-IN" dirty="0"/>
              <a:t>LR± LR± ×</a:t>
            </a:r>
            <a:r>
              <a:rPr lang="en-IN" dirty="0" err="1"/>
              <a:t>Xm×YôoLs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C23D3-1704-4C66-8E48-2C667BB9CB7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UßjÕ</a:t>
            </a:r>
            <a:r>
              <a:rPr lang="en-IN" dirty="0"/>
              <a:t> </a:t>
            </a:r>
            <a:r>
              <a:rPr lang="en-IN" dirty="0" err="1"/>
              <a:t>UßjÕ</a:t>
            </a:r>
            <a:r>
              <a:rPr lang="en-IN" dirty="0"/>
              <a:t> </a:t>
            </a:r>
            <a:r>
              <a:rPr lang="en-IN" dirty="0" err="1"/>
              <a:t>úTôn</a:t>
            </a:r>
            <a:r>
              <a:rPr lang="en-IN" dirty="0"/>
              <a:t> ®</a:t>
            </a:r>
            <a:r>
              <a:rPr lang="en-IN" dirty="0" err="1"/>
              <a:t>hPôoLs</a:t>
            </a:r>
            <a:endParaRPr lang="en-IN" dirty="0"/>
          </a:p>
          <a:p>
            <a:r>
              <a:rPr lang="en-IN" dirty="0" err="1"/>
              <a:t>úTûZÙm</a:t>
            </a:r>
            <a:r>
              <a:rPr lang="en-IN" dirty="0"/>
              <a:t> </a:t>
            </a:r>
            <a:r>
              <a:rPr lang="en-IN" dirty="0" err="1"/>
              <a:t>LhP</a:t>
            </a:r>
            <a:r>
              <a:rPr lang="en-IN" dirty="0"/>
              <a:t> </a:t>
            </a:r>
            <a:r>
              <a:rPr lang="en-IN" dirty="0" err="1"/>
              <a:t>LhP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1A91E-9177-4968-B43C-BE4FB140C053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TôYØs</a:t>
            </a:r>
            <a:r>
              <a:rPr lang="en-IN" dirty="0"/>
              <a:t>[ </a:t>
            </a:r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úXôLm</a:t>
            </a:r>
            <a:r>
              <a:rPr lang="en-IN" dirty="0"/>
              <a:t> </a:t>
            </a:r>
            <a:r>
              <a:rPr lang="pt-BR" dirty="0"/>
              <a:t>TôYj§úX A¯kÕ ®Óm</a:t>
            </a:r>
          </a:p>
          <a:p>
            <a:r>
              <a:rPr lang="en-IN" dirty="0"/>
              <a:t>Gu] </a:t>
            </a:r>
            <a:r>
              <a:rPr lang="en-IN" dirty="0" err="1"/>
              <a:t>NkúRô`m</a:t>
            </a:r>
            <a:r>
              <a:rPr lang="en-IN" dirty="0"/>
              <a:t> </a:t>
            </a:r>
            <a:r>
              <a:rPr lang="en-IN" dirty="0" err="1"/>
              <a:t>SUdÏ</a:t>
            </a:r>
            <a:r>
              <a:rPr lang="en-IN" dirty="0"/>
              <a:t> Gu] </a:t>
            </a:r>
            <a:r>
              <a:rPr lang="en-IN" dirty="0" err="1"/>
              <a:t>NkúRô`m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D693E-CC81-4969-BA56-3E206E586649}"/>
              </a:ext>
            </a:extLst>
          </p:cNvPr>
          <p:cNvSpPr txBox="1"/>
          <p:nvPr/>
        </p:nvSpPr>
        <p:spPr>
          <a:xfrm>
            <a:off x="-1" y="5406518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YkR</a:t>
            </a:r>
            <a:r>
              <a:rPr lang="en-IN" dirty="0"/>
              <a:t> Es[</a:t>
            </a:r>
            <a:r>
              <a:rPr lang="en-IN" dirty="0" err="1"/>
              <a:t>j§úX</a:t>
            </a:r>
            <a:r>
              <a:rPr lang="en-IN" dirty="0"/>
              <a:t> 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NkúRô`m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BùUu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546D6-788A-4829-903D-D65E162176D5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LôXØm</a:t>
            </a:r>
            <a:r>
              <a:rPr lang="en-IN" dirty="0"/>
              <a:t> </a:t>
            </a:r>
            <a:r>
              <a:rPr lang="en-IN" dirty="0" err="1"/>
              <a:t>ùNpX</a:t>
            </a:r>
            <a:r>
              <a:rPr lang="en-IN" dirty="0"/>
              <a:t> </a:t>
            </a:r>
            <a:r>
              <a:rPr lang="en-IN" dirty="0" err="1"/>
              <a:t>ùNpX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ùNôu</a:t>
            </a:r>
            <a:r>
              <a:rPr lang="en-IN" dirty="0"/>
              <a:t>] </a:t>
            </a:r>
            <a:r>
              <a:rPr lang="en-IN" dirty="0" err="1"/>
              <a:t>YôojûRLû</a:t>
            </a:r>
            <a:r>
              <a:rPr lang="en-IN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1722D-3637-4760-9FCE-1B5235CCF6D7}"/>
              </a:ext>
            </a:extLst>
          </p:cNvPr>
          <p:cNvSpPr txBox="1"/>
          <p:nvPr/>
        </p:nvSpPr>
        <p:spPr>
          <a:xfrm>
            <a:off x="0" y="54022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úSôYô</a:t>
            </a:r>
            <a:r>
              <a:rPr lang="en-IN" dirty="0"/>
              <a:t> </a:t>
            </a:r>
            <a:r>
              <a:rPr lang="en-IN" dirty="0" err="1"/>
              <a:t>RôjRô</a:t>
            </a:r>
            <a:r>
              <a:rPr lang="en-IN" dirty="0"/>
              <a:t> </a:t>
            </a:r>
            <a:r>
              <a:rPr lang="en-IN" dirty="0" err="1"/>
              <a:t>ùNôpX</a:t>
            </a:r>
            <a:r>
              <a:rPr lang="en-IN" dirty="0"/>
              <a:t> </a:t>
            </a:r>
            <a:r>
              <a:rPr lang="en-IN" dirty="0" err="1"/>
              <a:t>ùNôpX</a:t>
            </a:r>
            <a:endParaRPr lang="en-IN" dirty="0"/>
          </a:p>
          <a:p>
            <a:r>
              <a:rPr lang="en-IN" dirty="0" err="1"/>
              <a:t>úL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ùNnÕ</a:t>
            </a:r>
            <a:r>
              <a:rPr lang="en-IN" dirty="0"/>
              <a:t> </a:t>
            </a:r>
            <a:r>
              <a:rPr lang="en-IN" dirty="0" err="1"/>
              <a:t>úTôn</a:t>
            </a:r>
            <a:r>
              <a:rPr lang="en-IN" dirty="0"/>
              <a:t> ®</a:t>
            </a:r>
            <a:r>
              <a:rPr lang="en-IN" dirty="0" err="1"/>
              <a:t>hPôoLs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F13B8-1980-4F74-BF0F-B88FCE1E47B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úTûZÙm</a:t>
            </a:r>
            <a:r>
              <a:rPr lang="en-IN" dirty="0"/>
              <a:t> </a:t>
            </a:r>
            <a:r>
              <a:rPr lang="en-IN" dirty="0" err="1"/>
              <a:t>Lh</a:t>
            </a:r>
            <a:r>
              <a:rPr lang="en-IN" dirty="0"/>
              <a:t>¥ Ø¥V</a:t>
            </a:r>
          </a:p>
          <a:p>
            <a:r>
              <a:rPr lang="en-IN" dirty="0" err="1"/>
              <a:t>úSôYô</a:t>
            </a:r>
            <a:r>
              <a:rPr lang="en-IN" dirty="0"/>
              <a:t> </a:t>
            </a:r>
            <a:r>
              <a:rPr lang="en-IN" dirty="0" err="1"/>
              <a:t>ÏÓmTm</a:t>
            </a:r>
            <a:r>
              <a:rPr lang="en-IN" dirty="0"/>
              <a:t> </a:t>
            </a:r>
            <a:r>
              <a:rPr lang="en-IN" dirty="0" err="1"/>
              <a:t>GhÓ</a:t>
            </a:r>
            <a:r>
              <a:rPr lang="en-IN" dirty="0"/>
              <a:t> </a:t>
            </a:r>
            <a:r>
              <a:rPr lang="en-IN" dirty="0" err="1"/>
              <a:t>úTÚm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12046-BE90-4FDA-AD36-771B09CCC96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úTûZdÏsú</a:t>
            </a:r>
            <a:r>
              <a:rPr lang="en-IN" dirty="0"/>
              <a:t>[ </a:t>
            </a:r>
            <a:r>
              <a:rPr lang="en-IN" dirty="0" err="1"/>
              <a:t>ùNuß</a:t>
            </a:r>
            <a:r>
              <a:rPr lang="en-IN" dirty="0"/>
              <a:t> ®</a:t>
            </a:r>
            <a:r>
              <a:rPr lang="en-IN" dirty="0" err="1"/>
              <a:t>hPôo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LRûY</a:t>
            </a:r>
            <a:r>
              <a:rPr lang="en-IN" dirty="0"/>
              <a:t> </a:t>
            </a:r>
            <a:r>
              <a:rPr lang="en-IN" dirty="0" err="1"/>
              <a:t>AûPjÕ</a:t>
            </a:r>
            <a:r>
              <a:rPr lang="en-IN" dirty="0"/>
              <a:t> ®</a:t>
            </a:r>
            <a:r>
              <a:rPr lang="en-IN" dirty="0" err="1"/>
              <a:t>hPôo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9F9A5-BA44-4E10-A354-F0315F1063D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AûZdÏmúTôÕ</a:t>
            </a:r>
            <a:endParaRPr lang="en-IN" dirty="0"/>
          </a:p>
          <a:p>
            <a:r>
              <a:rPr lang="en-IN" dirty="0" err="1"/>
              <a:t>UßjÕ</a:t>
            </a:r>
            <a:r>
              <a:rPr lang="en-IN" dirty="0"/>
              <a:t> </a:t>
            </a:r>
            <a:r>
              <a:rPr lang="en-IN" dirty="0" err="1"/>
              <a:t>UßjÕ</a:t>
            </a:r>
            <a:r>
              <a:rPr lang="en-IN" dirty="0"/>
              <a:t> </a:t>
            </a:r>
            <a:r>
              <a:rPr lang="en-IN" dirty="0" err="1"/>
              <a:t>úTô</a:t>
            </a:r>
            <a:r>
              <a:rPr lang="en-IN" dirty="0"/>
              <a:t>]</a:t>
            </a:r>
            <a:r>
              <a:rPr lang="en-IN" dirty="0" err="1"/>
              <a:t>YoLs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112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2020-11-25T10:45:33Z</dcterms:modified>
</cp:coreProperties>
</file>