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A116-E75F-434E-92E0-96E703C2164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Au× Es[m ùLôiÓ. Ru ËYu RkÕ</a:t>
            </a:r>
          </a:p>
          <a:p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.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A1B13-65C5-42B8-9A2F-DEB59050F4AB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YÚjRlThÓ</a:t>
            </a:r>
            <a:r>
              <a:rPr lang="en-IN" dirty="0"/>
              <a:t> </a:t>
            </a:r>
            <a:r>
              <a:rPr lang="en-IN" dirty="0" err="1"/>
              <a:t>TôWeLû</a:t>
            </a:r>
            <a:r>
              <a:rPr lang="en-IN" dirty="0"/>
              <a:t>[ </a:t>
            </a:r>
            <a:r>
              <a:rPr lang="en-IN" dirty="0" err="1"/>
              <a:t>ÑUkÕ</a:t>
            </a:r>
            <a:r>
              <a:rPr lang="en-IN" dirty="0"/>
              <a:t> ®</a:t>
            </a:r>
            <a:r>
              <a:rPr lang="en-IN" dirty="0" err="1"/>
              <a:t>PôúR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lTôßRûX</a:t>
            </a:r>
            <a:r>
              <a:rPr lang="en-IN" dirty="0"/>
              <a:t> Rs° ®</a:t>
            </a:r>
            <a:r>
              <a:rPr lang="en-IN" dirty="0" err="1"/>
              <a:t>PôúR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EE3C3-1FAD-445F-8A2B-E9694B1F8C7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U]m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GeÏúU</a:t>
            </a:r>
            <a:r>
              <a:rPr lang="en-IN" dirty="0"/>
              <a:t> </a:t>
            </a:r>
            <a:r>
              <a:rPr lang="en-IN" dirty="0" err="1"/>
              <a:t>Ñt±j</a:t>
            </a:r>
            <a:r>
              <a:rPr lang="en-IN" dirty="0"/>
              <a:t> §¬</a:t>
            </a:r>
            <a:r>
              <a:rPr lang="en-IN" dirty="0" err="1"/>
              <a:t>VôúR</a:t>
            </a:r>
            <a:endParaRPr lang="en-IN" dirty="0"/>
          </a:p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YôrûYúV</a:t>
            </a:r>
            <a:r>
              <a:rPr lang="en-IN" dirty="0"/>
              <a:t> ¿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SmTôúR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624F-3427-480D-A1FA-ADE532592E0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AkRWeL</a:t>
            </a:r>
            <a:r>
              <a:rPr lang="en-IN" dirty="0"/>
              <a:t> </a:t>
            </a:r>
            <a:r>
              <a:rPr lang="en-IN" dirty="0" err="1"/>
              <a:t>TôYeLû</a:t>
            </a:r>
            <a:r>
              <a:rPr lang="en-IN" dirty="0"/>
              <a:t>[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ùNnVôúR</a:t>
            </a:r>
            <a:endParaRPr lang="en-IN" dirty="0"/>
          </a:p>
          <a:p>
            <a:r>
              <a:rPr lang="en-IN" dirty="0"/>
              <a:t>Au× Gu\ </a:t>
            </a:r>
            <a:r>
              <a:rPr lang="en-IN" dirty="0" err="1"/>
              <a:t>CúVÑûY</a:t>
            </a:r>
            <a:r>
              <a:rPr lang="en-IN" dirty="0"/>
              <a:t> ¿ Rs° ®</a:t>
            </a:r>
            <a:r>
              <a:rPr lang="en-IN" dirty="0" err="1"/>
              <a:t>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984F-AF90-4C45-8936-0C9461CA5A40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VôV</a:t>
            </a:r>
            <a:r>
              <a:rPr lang="en-IN" dirty="0"/>
              <a:t> ¾ol×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U\</a:t>
            </a:r>
            <a:r>
              <a:rPr lang="en-IN" dirty="0" err="1"/>
              <a:t>kÕ</a:t>
            </a:r>
            <a:r>
              <a:rPr lang="en-IN" dirty="0"/>
              <a:t> ®</a:t>
            </a:r>
            <a:r>
              <a:rPr lang="en-IN" dirty="0" err="1"/>
              <a:t>PôúR</a:t>
            </a:r>
            <a:endParaRPr lang="en-IN" dirty="0"/>
          </a:p>
          <a:p>
            <a:r>
              <a:rPr lang="en-IN" dirty="0" err="1"/>
              <a:t>T¬ÑjRm</a:t>
            </a:r>
            <a:r>
              <a:rPr lang="en-IN" dirty="0"/>
              <a:t> </a:t>
            </a:r>
            <a:r>
              <a:rPr lang="en-IN" dirty="0" err="1"/>
              <a:t>AûPk§P</a:t>
            </a:r>
            <a:r>
              <a:rPr lang="en-IN" dirty="0"/>
              <a:t> K¥ </a:t>
            </a:r>
            <a:r>
              <a:rPr lang="en-IN" dirty="0" err="1"/>
              <a:t>YÚYôVô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BC60-77B9-4104-8165-F125D212079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Sôû</a:t>
            </a:r>
            <a:r>
              <a:rPr lang="en-IN" dirty="0"/>
              <a:t>[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Gi¦ ®</a:t>
            </a:r>
            <a:r>
              <a:rPr lang="en-IN" dirty="0" err="1"/>
              <a:t>PôúR</a:t>
            </a:r>
            <a:endParaRPr lang="en-IN" dirty="0"/>
          </a:p>
          <a:p>
            <a:r>
              <a:rPr lang="en-IN" dirty="0" err="1"/>
              <a:t>SôhLû</a:t>
            </a:r>
            <a:r>
              <a:rPr lang="en-IN" dirty="0"/>
              <a:t>[ </a:t>
            </a:r>
            <a:r>
              <a:rPr lang="en-IN" dirty="0" err="1"/>
              <a:t>Å¦úX</a:t>
            </a:r>
            <a:r>
              <a:rPr lang="en-IN" dirty="0"/>
              <a:t> ¿ </a:t>
            </a:r>
            <a:r>
              <a:rPr lang="en-IN" dirty="0" err="1"/>
              <a:t>L¯jÕ</a:t>
            </a:r>
            <a:r>
              <a:rPr lang="en-IN" dirty="0"/>
              <a:t> ®</a:t>
            </a:r>
            <a:r>
              <a:rPr lang="en-IN" dirty="0" err="1"/>
              <a:t>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A357A-18E9-4736-9C7B-68BAC6A3ADB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GûRÙm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ôúR</a:t>
            </a:r>
            <a:endParaRPr lang="en-IN" dirty="0"/>
          </a:p>
          <a:p>
            <a:r>
              <a:rPr lang="en-IN" dirty="0" err="1"/>
              <a:t>ùYßûUVôn</a:t>
            </a:r>
            <a:r>
              <a:rPr lang="en-IN" dirty="0"/>
              <a:t> </a:t>
            </a:r>
            <a:r>
              <a:rPr lang="en-IN" dirty="0" err="1"/>
              <a:t>úTôúYôm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U\</a:t>
            </a:r>
            <a:r>
              <a:rPr lang="en-IN" dirty="0" err="1"/>
              <a:t>kÕ</a:t>
            </a:r>
            <a:r>
              <a:rPr lang="en-IN" dirty="0"/>
              <a:t> ®</a:t>
            </a:r>
            <a:r>
              <a:rPr lang="en-IN" dirty="0" err="1"/>
              <a:t>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2A2EC-4EBA-4362-BDFF-7AE5D1FF738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KhPj§p</a:t>
            </a:r>
            <a:r>
              <a:rPr lang="en-IN" dirty="0"/>
              <a:t> ¿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ùNu±Ó</a:t>
            </a:r>
            <a:endParaRPr lang="en-IN" dirty="0"/>
          </a:p>
          <a:p>
            <a:r>
              <a:rPr lang="en-IN" dirty="0" err="1"/>
              <a:t>TkRVlùTôÚû</a:t>
            </a:r>
            <a:r>
              <a:rPr lang="en-IN" dirty="0"/>
              <a:t>[ ¿ </a:t>
            </a:r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ùLôi¥Ó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349E0-BDDE-48E1-8411-708B7B31C6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ûL«p</a:t>
            </a:r>
            <a:r>
              <a:rPr lang="en-IN" dirty="0"/>
              <a:t> ¿ £d¡ ®</a:t>
            </a:r>
            <a:r>
              <a:rPr lang="en-IN" dirty="0" err="1"/>
              <a:t>PôUp</a:t>
            </a:r>
            <a:endParaRPr lang="en-IN" dirty="0"/>
          </a:p>
          <a:p>
            <a:r>
              <a:rPr lang="en-IN" dirty="0" err="1"/>
              <a:t>CWhNLWôm</a:t>
            </a:r>
            <a:r>
              <a:rPr lang="en-IN" dirty="0"/>
              <a:t> </a:t>
            </a:r>
            <a:r>
              <a:rPr lang="en-IN" dirty="0" err="1"/>
              <a:t>CúVÑ®Pm</a:t>
            </a:r>
            <a:r>
              <a:rPr lang="en-IN" dirty="0"/>
              <a:t> </a:t>
            </a:r>
            <a:r>
              <a:rPr lang="en-IN" dirty="0" err="1"/>
              <a:t>K¥YÚYôVô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158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2020-11-25T10:51:41Z</dcterms:modified>
</cp:coreProperties>
</file>