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BCE8B-19EC-43B6-B274-BE28A9233F4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ùYt±d</a:t>
            </a:r>
            <a:r>
              <a:rPr lang="en-IN" dirty="0"/>
              <a:t> </a:t>
            </a:r>
            <a:r>
              <a:rPr lang="en-IN" dirty="0" err="1"/>
              <a:t>ùLô</a:t>
            </a:r>
            <a:r>
              <a:rPr lang="en-IN" dirty="0"/>
              <a:t>¥ ©¥</a:t>
            </a:r>
            <a:r>
              <a:rPr lang="en-IN" dirty="0" err="1"/>
              <a:t>j§ÓúYôm</a:t>
            </a:r>
            <a:endParaRPr lang="en-IN" dirty="0"/>
          </a:p>
          <a:p>
            <a:r>
              <a:rPr lang="en-IN" dirty="0" err="1"/>
              <a:t>ÅWSûP</a:t>
            </a:r>
            <a:r>
              <a:rPr lang="en-IN" dirty="0"/>
              <a:t> </a:t>
            </a:r>
            <a:r>
              <a:rPr lang="en-IN" dirty="0" err="1"/>
              <a:t>SPk§ÓúYôm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7E8A4-9C9A-4CD9-85FD-19C55C0BF3F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ùYs</a:t>
            </a:r>
            <a:r>
              <a:rPr lang="en-IN" dirty="0"/>
              <a:t>[m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NôjRôu</a:t>
            </a:r>
            <a:r>
              <a:rPr lang="en-IN" dirty="0"/>
              <a:t> </a:t>
            </a:r>
            <a:r>
              <a:rPr lang="en-IN" dirty="0" err="1"/>
              <a:t>YkRôÛm</a:t>
            </a:r>
            <a:endParaRPr lang="en-IN" dirty="0"/>
          </a:p>
          <a:p>
            <a:r>
              <a:rPr lang="en-IN" dirty="0" err="1"/>
              <a:t>B®RôúU</a:t>
            </a:r>
            <a:r>
              <a:rPr lang="en-IN" dirty="0"/>
              <a:t> </a:t>
            </a:r>
            <a:r>
              <a:rPr lang="en-IN" dirty="0" err="1"/>
              <a:t>ùLô</a:t>
            </a:r>
            <a:r>
              <a:rPr lang="en-IN" dirty="0"/>
              <a:t>¥ ©¥</a:t>
            </a:r>
            <a:r>
              <a:rPr lang="en-IN" dirty="0" err="1"/>
              <a:t>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E452D-2C9B-4F36-B0EB-E9B56252C33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AgNôúR</a:t>
            </a:r>
            <a:r>
              <a:rPr lang="en-IN" dirty="0"/>
              <a:t> Gu </a:t>
            </a:r>
            <a:r>
              <a:rPr lang="en-IN" dirty="0" err="1"/>
              <a:t>ULú</a:t>
            </a:r>
            <a:r>
              <a:rPr lang="en-IN" dirty="0"/>
              <a:t>]õ</a:t>
            </a:r>
          </a:p>
          <a:p>
            <a:r>
              <a:rPr lang="en-IN" dirty="0"/>
              <a:t>¿ </a:t>
            </a:r>
            <a:r>
              <a:rPr lang="en-IN" dirty="0" err="1"/>
              <a:t>AgNôúR</a:t>
            </a:r>
            <a:r>
              <a:rPr lang="en-IN" dirty="0"/>
              <a:t> Gu </a:t>
            </a:r>
            <a:r>
              <a:rPr lang="en-IN" dirty="0" err="1"/>
              <a:t>ULú</a:t>
            </a:r>
            <a:r>
              <a:rPr lang="en-IN" dirty="0"/>
              <a:t>[õ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B1729-0EEC-4E16-9F2A-D719A360444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LôPô</a:t>
            </a:r>
            <a:r>
              <a:rPr lang="en-IN" dirty="0"/>
              <a:t>]</a:t>
            </a:r>
            <a:r>
              <a:rPr lang="en-IN" dirty="0" err="1"/>
              <a:t>ôÛm</a:t>
            </a:r>
            <a:r>
              <a:rPr lang="en-IN" dirty="0"/>
              <a:t> </a:t>
            </a:r>
            <a:r>
              <a:rPr lang="en-IN" dirty="0" err="1"/>
              <a:t>úUPô</a:t>
            </a:r>
            <a:r>
              <a:rPr lang="en-IN" dirty="0"/>
              <a:t>]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 err="1"/>
              <a:t>LojRÚdÏl</a:t>
            </a:r>
            <a:r>
              <a:rPr lang="en-IN" dirty="0"/>
              <a:t> ©u </a:t>
            </a:r>
            <a:r>
              <a:rPr lang="en-IN" dirty="0" err="1"/>
              <a:t>SPlúTôm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F6B9F-5F45-4474-99E8-3F646BFFE04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LXlûT«p</a:t>
            </a:r>
            <a:r>
              <a:rPr lang="en-IN" dirty="0"/>
              <a:t> </a:t>
            </a:r>
            <a:r>
              <a:rPr lang="en-IN" dirty="0" err="1"/>
              <a:t>ûL</a:t>
            </a:r>
            <a:r>
              <a:rPr lang="en-IN" dirty="0"/>
              <a:t> </a:t>
            </a:r>
            <a:r>
              <a:rPr lang="en-IN" dirty="0" err="1"/>
              <a:t>ûYj§húPôm</a:t>
            </a:r>
            <a:endParaRPr lang="en-IN" dirty="0"/>
          </a:p>
          <a:p>
            <a:r>
              <a:rPr lang="en-IN" dirty="0" err="1"/>
              <a:t>Sôm</a:t>
            </a:r>
            <a:r>
              <a:rPr lang="en-IN" dirty="0"/>
              <a:t> §</a:t>
            </a:r>
            <a:r>
              <a:rPr lang="en-IN" dirty="0" err="1"/>
              <a:t>Úm©l</a:t>
            </a:r>
            <a:r>
              <a:rPr lang="en-IN" dirty="0"/>
              <a:t> </a:t>
            </a:r>
            <a:r>
              <a:rPr lang="en-IN" dirty="0" err="1"/>
              <a:t>TôodL</a:t>
            </a:r>
            <a:r>
              <a:rPr lang="en-IN" dirty="0"/>
              <a:t> </a:t>
            </a:r>
            <a:r>
              <a:rPr lang="en-IN" dirty="0" err="1"/>
              <a:t>UôhúPôm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7AB65-D101-4BF7-8663-40203A608A6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B«WmRôu</a:t>
            </a:r>
            <a:r>
              <a:rPr lang="en-IN" dirty="0"/>
              <a:t> </a:t>
            </a:r>
            <a:r>
              <a:rPr lang="en-IN" dirty="0" err="1"/>
              <a:t>ÕuTm</a:t>
            </a:r>
            <a:r>
              <a:rPr lang="en-IN" dirty="0"/>
              <a:t> </a:t>
            </a:r>
            <a:r>
              <a:rPr lang="en-IN" dirty="0" err="1"/>
              <a:t>YkRôÛm</a:t>
            </a:r>
            <a:endParaRPr lang="en-IN" dirty="0"/>
          </a:p>
          <a:p>
            <a:r>
              <a:rPr lang="en-IN" dirty="0" err="1"/>
              <a:t>AÔLôÕ</a:t>
            </a:r>
            <a:r>
              <a:rPr lang="en-IN" dirty="0"/>
              <a:t> </a:t>
            </a:r>
            <a:r>
              <a:rPr lang="en-IN" dirty="0" err="1"/>
              <a:t>AÔLôÕ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871BEA-285C-4272-87C2-CBA0AD8C4AF9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B®«u</a:t>
            </a:r>
            <a:r>
              <a:rPr lang="en-IN" dirty="0"/>
              <a:t> </a:t>
            </a:r>
            <a:r>
              <a:rPr lang="en-IN" dirty="0" err="1"/>
              <a:t>ThPVm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  <a:p>
            <a:r>
              <a:rPr lang="en-IN" dirty="0" err="1"/>
              <a:t>AfNªpûX</a:t>
            </a:r>
            <a:r>
              <a:rPr lang="en-IN" dirty="0"/>
              <a:t> </a:t>
            </a:r>
            <a:r>
              <a:rPr lang="en-IN" dirty="0" err="1"/>
              <a:t>TVªpûXúV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01C43-9E6B-43D1-BD15-53A6F09F6455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úLô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VôjûR</a:t>
            </a:r>
            <a:r>
              <a:rPr lang="en-IN" dirty="0"/>
              <a:t> </a:t>
            </a:r>
            <a:r>
              <a:rPr lang="en-IN" dirty="0" err="1"/>
              <a:t>Ø±V¥lúTôm</a:t>
            </a:r>
            <a:endParaRPr lang="en-IN" dirty="0"/>
          </a:p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SôUj</a:t>
            </a:r>
            <a:r>
              <a:rPr lang="en-IN" dirty="0"/>
              <a:t>§]</a:t>
            </a:r>
            <a:r>
              <a:rPr lang="en-IN" dirty="0" err="1"/>
              <a:t>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EAEAB-A591-4F1E-ACCB-9B6E69AEB27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ÑYôN</a:t>
            </a:r>
            <a:r>
              <a:rPr lang="en-IN" dirty="0"/>
              <a:t> </a:t>
            </a:r>
            <a:r>
              <a:rPr lang="en-IN" dirty="0" err="1"/>
              <a:t>úLPVjRôp</a:t>
            </a:r>
            <a:endParaRPr lang="en-IN" dirty="0"/>
          </a:p>
          <a:p>
            <a:r>
              <a:rPr lang="en-IN" dirty="0"/>
              <a:t>©</a:t>
            </a:r>
            <a:r>
              <a:rPr lang="en-IN" dirty="0" err="1"/>
              <a:t>NôûN</a:t>
            </a:r>
            <a:r>
              <a:rPr lang="en-IN" dirty="0"/>
              <a:t> </a:t>
            </a:r>
            <a:r>
              <a:rPr lang="en-IN" dirty="0" err="1"/>
              <a:t>ùYu±ÓúYôm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95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2020-11-25T10:58:16Z</dcterms:modified>
</cp:coreProperties>
</file>