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2FBD7-5249-47CD-808B-CF606251EA6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uUô</a:t>
            </a:r>
            <a:r>
              <a:rPr lang="en-IN" dirty="0"/>
              <a:t>¬ </a:t>
            </a:r>
            <a:r>
              <a:rPr lang="en-IN" dirty="0" err="1"/>
              <a:t>ØuUô</a:t>
            </a:r>
            <a:r>
              <a:rPr lang="en-IN" dirty="0"/>
              <a:t>¬ </a:t>
            </a:r>
            <a:r>
              <a:rPr lang="en-IN" dirty="0" err="1"/>
              <a:t>FtßúU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AÚsUô</a:t>
            </a:r>
            <a:r>
              <a:rPr lang="en-IN" dirty="0"/>
              <a:t>¬ </a:t>
            </a:r>
            <a:r>
              <a:rPr lang="en-IN" dirty="0" err="1"/>
              <a:t>CkúSWm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3CC2C-97E8-4C46-B7C6-A51255EA4E8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Ft±Óm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Ft±Óm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ÁÕ </a:t>
            </a:r>
            <a:r>
              <a:rPr lang="en-IN" dirty="0" err="1"/>
              <a:t>ClúTôúR</a:t>
            </a:r>
            <a:r>
              <a:rPr lang="en-IN" dirty="0"/>
              <a:t> </a:t>
            </a:r>
            <a:r>
              <a:rPr lang="en-IN" dirty="0" err="1"/>
              <a:t>Ft±Óm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5A1CF-2D44-48BB-BA88-C488056F8DF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FtßdLs</a:t>
            </a:r>
            <a:r>
              <a:rPr lang="en-IN" dirty="0"/>
              <a:t> </a:t>
            </a:r>
            <a:r>
              <a:rPr lang="en-IN" dirty="0" err="1"/>
              <a:t>ÑWdLhÓúU</a:t>
            </a:r>
            <a:endParaRPr lang="en-IN" dirty="0"/>
          </a:p>
          <a:p>
            <a:r>
              <a:rPr lang="en-IN" dirty="0" err="1"/>
              <a:t>A©ú`Lj§u</a:t>
            </a:r>
            <a:r>
              <a:rPr lang="en-IN" dirty="0"/>
              <a:t> </a:t>
            </a:r>
            <a:r>
              <a:rPr lang="en-IN" dirty="0" err="1"/>
              <a:t>BßLs</a:t>
            </a:r>
            <a:r>
              <a:rPr lang="en-IN" dirty="0"/>
              <a:t> </a:t>
            </a:r>
            <a:r>
              <a:rPr lang="en-IN" dirty="0" err="1"/>
              <a:t>KPhÓúU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8841E-EACD-427A-9B3A-3FD9A3FEA5A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ÏÚ®Ls </a:t>
            </a:r>
            <a:r>
              <a:rPr lang="en-IN" dirty="0" err="1"/>
              <a:t>Tô¥Óm</a:t>
            </a:r>
            <a:r>
              <a:rPr lang="en-IN" dirty="0"/>
              <a:t> </a:t>
            </a:r>
            <a:r>
              <a:rPr lang="en-IN" dirty="0" err="1"/>
              <a:t>LôXUpXYô</a:t>
            </a:r>
            <a:endParaRPr lang="en-IN" dirty="0"/>
          </a:p>
          <a:p>
            <a:r>
              <a:rPr lang="en-IN" dirty="0" err="1"/>
              <a:t>LôhÓl</a:t>
            </a:r>
            <a:r>
              <a:rPr lang="en-IN" dirty="0"/>
              <a:t>×\ô </a:t>
            </a:r>
            <a:r>
              <a:rPr lang="en-IN" dirty="0" err="1"/>
              <a:t>NjRØm</a:t>
            </a:r>
            <a:r>
              <a:rPr lang="en-IN" dirty="0"/>
              <a:t> </a:t>
            </a:r>
            <a:r>
              <a:rPr lang="en-IN" dirty="0" err="1"/>
              <a:t>úLhÏRpXYô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FE536-7320-4EEA-AE13-0431DB46AB4B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LpXô</a:t>
            </a:r>
            <a:r>
              <a:rPr lang="en-IN" dirty="0"/>
              <a:t>] Es[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EÚLhÓúU</a:t>
            </a:r>
            <a:endParaRPr lang="en-IN" dirty="0"/>
          </a:p>
          <a:p>
            <a:r>
              <a:rPr lang="en-IN" dirty="0" err="1"/>
              <a:t>LtTôû</a:t>
            </a:r>
            <a:r>
              <a:rPr lang="en-IN" dirty="0"/>
              <a:t>\Ls </a:t>
            </a:r>
            <a:r>
              <a:rPr lang="en-IN" dirty="0" err="1"/>
              <a:t>BhûPl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Õs</a:t>
            </a:r>
            <a:r>
              <a:rPr lang="en-IN" dirty="0"/>
              <a:t>[</a:t>
            </a:r>
            <a:r>
              <a:rPr lang="en-IN" dirty="0" err="1"/>
              <a:t>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94C00-D65B-4AA1-AAF9-506549F9D06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úRNj§p</a:t>
            </a:r>
            <a:r>
              <a:rPr lang="en-IN" dirty="0"/>
              <a:t> </a:t>
            </a:r>
            <a:r>
              <a:rPr lang="en-IN" dirty="0" err="1"/>
              <a:t>GÝl×Rp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AûPVô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F15B4-79B3-4197-BDB9-10149B660A8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YÚûLdLôn</a:t>
            </a:r>
            <a:r>
              <a:rPr lang="en-IN" dirty="0"/>
              <a:t> </a:t>
            </a:r>
            <a:r>
              <a:rPr lang="en-IN" dirty="0" err="1"/>
              <a:t>úRNjûR</a:t>
            </a:r>
            <a:r>
              <a:rPr lang="en-IN" dirty="0"/>
              <a:t> º</a:t>
            </a:r>
            <a:r>
              <a:rPr lang="en-IN" dirty="0" err="1"/>
              <a:t>olTÓj§P</a:t>
            </a:r>
            <a:endParaRPr lang="en-IN" dirty="0"/>
          </a:p>
          <a:p>
            <a:r>
              <a:rPr lang="en-IN" dirty="0" err="1"/>
              <a:t>úRNU§p</a:t>
            </a:r>
            <a:r>
              <a:rPr lang="en-IN" dirty="0"/>
              <a:t> </a:t>
            </a:r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Nk§j§P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89E6-AEE0-40AD-BF99-3D031965E8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BVjRUôd¡Óm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TWúXôLj§u</a:t>
            </a:r>
            <a:r>
              <a:rPr lang="en-IN" dirty="0"/>
              <a:t> </a:t>
            </a:r>
            <a:r>
              <a:rPr lang="en-IN" dirty="0" err="1"/>
              <a:t>U¡ûUûV</a:t>
            </a:r>
            <a:r>
              <a:rPr lang="en-IN" dirty="0"/>
              <a:t> </a:t>
            </a:r>
            <a:r>
              <a:rPr lang="en-IN" dirty="0" err="1"/>
              <a:t>ÅNf</a:t>
            </a:r>
            <a:r>
              <a:rPr lang="en-IN" dirty="0"/>
              <a:t>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110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2020-11-25T11:18:54Z</dcterms:modified>
</cp:coreProperties>
</file>