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9FBFC-63C4-44A1-A29C-4866E35CDEB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Ftßm Ftßm Eu]R B®ûV Ftßm</a:t>
            </a:r>
          </a:p>
          <a:p>
            <a:r>
              <a:rPr lang="en-IN" dirty="0" err="1"/>
              <a:t>úSN</a:t>
            </a:r>
            <a:r>
              <a:rPr lang="en-IN" dirty="0"/>
              <a:t> Ad¡² </a:t>
            </a:r>
            <a:r>
              <a:rPr lang="en-IN" dirty="0" err="1"/>
              <a:t>Tt±l</a:t>
            </a:r>
            <a:r>
              <a:rPr lang="en-IN" dirty="0"/>
              <a:t> ©¥</a:t>
            </a:r>
            <a:r>
              <a:rPr lang="en-IN" dirty="0" err="1"/>
              <a:t>dLúY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9E412-C473-4516-94A4-FD2C104DE18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He¡ÓúR</a:t>
            </a:r>
            <a:r>
              <a:rPr lang="en-IN" dirty="0"/>
              <a:t> </a:t>
            </a:r>
            <a:r>
              <a:rPr lang="en-IN" dirty="0" err="1"/>
              <a:t>B®dLôn</a:t>
            </a:r>
            <a:endParaRPr lang="en-IN" dirty="0"/>
          </a:p>
          <a:p>
            <a:r>
              <a:rPr lang="es-ES" dirty="0"/>
              <a:t>¨</a:t>
            </a:r>
            <a:r>
              <a:rPr lang="es-ES" dirty="0" err="1"/>
              <a:t>Wm</a:t>
            </a:r>
            <a:r>
              <a:rPr lang="es-ES" dirty="0"/>
              <a:t>© Y¯V </a:t>
            </a:r>
            <a:r>
              <a:rPr lang="es-ES" dirty="0" err="1"/>
              <a:t>Y¯V</a:t>
            </a:r>
            <a:r>
              <a:rPr lang="es-ES" dirty="0"/>
              <a:t> </a:t>
            </a:r>
            <a:r>
              <a:rPr lang="es-ES" dirty="0" err="1"/>
              <a:t>Ft±ÓúU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447A7-A40E-46E7-9EB1-57F8495F87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¨</a:t>
            </a:r>
            <a:r>
              <a:rPr lang="en-IN" dirty="0" err="1"/>
              <a:t>Wm×úR</a:t>
            </a:r>
            <a:r>
              <a:rPr lang="en-IN" dirty="0"/>
              <a:t> Gu </a:t>
            </a:r>
            <a:r>
              <a:rPr lang="en-IN" dirty="0" err="1"/>
              <a:t>Tôj§Wm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ùTôeÏúR</a:t>
            </a:r>
            <a:r>
              <a:rPr lang="en-IN" dirty="0"/>
              <a:t> Gu Es[m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EF75F-31D9-4B6B-96DE-4C97686C029B}"/>
              </a:ext>
            </a:extLst>
          </p:cNvPr>
          <p:cNvSpPr txBox="1"/>
          <p:nvPr/>
        </p:nvSpPr>
        <p:spPr>
          <a:xfrm>
            <a:off x="-1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Ftßm</a:t>
            </a:r>
            <a:r>
              <a:rPr lang="en-IN" dirty="0"/>
              <a:t> Ft\m </a:t>
            </a:r>
            <a:r>
              <a:rPr lang="en-IN" dirty="0" err="1"/>
              <a:t>YpXûUûV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£\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ùNnVúY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2248C-026D-4AE1-9B13-C6E27CCEF4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EXLj§u</a:t>
            </a:r>
            <a:r>
              <a:rPr lang="en-IN" dirty="0"/>
              <a:t> </a:t>
            </a:r>
            <a:r>
              <a:rPr lang="en-IN" dirty="0" err="1"/>
              <a:t>J°ûV</a:t>
            </a:r>
            <a:r>
              <a:rPr lang="en-IN" dirty="0"/>
              <a:t> </a:t>
            </a:r>
            <a:r>
              <a:rPr lang="en-IN" dirty="0" err="1"/>
              <a:t>Ht±PúY</a:t>
            </a:r>
            <a:r>
              <a:rPr lang="en-IN" dirty="0"/>
              <a:t> </a:t>
            </a:r>
            <a:r>
              <a:rPr lang="en-IN" dirty="0" err="1"/>
              <a:t>EUdLôn</a:t>
            </a:r>
            <a:endParaRPr lang="en-IN" dirty="0"/>
          </a:p>
          <a:p>
            <a:r>
              <a:rPr lang="es-ES" dirty="0" err="1"/>
              <a:t>ùTôe</a:t>
            </a:r>
            <a:r>
              <a:rPr lang="es-ES" dirty="0"/>
              <a:t>¡ Y¯V </a:t>
            </a:r>
            <a:r>
              <a:rPr lang="es-ES" dirty="0" err="1"/>
              <a:t>Y¯V</a:t>
            </a:r>
            <a:r>
              <a:rPr lang="es-ES" dirty="0"/>
              <a:t> </a:t>
            </a:r>
            <a:r>
              <a:rPr lang="es-ES" dirty="0" err="1"/>
              <a:t>Ft±Óm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1021C-C35F-432B-A3C5-8763CBE7D640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Ftßm</a:t>
            </a:r>
            <a:r>
              <a:rPr lang="en-US" dirty="0"/>
              <a:t> </a:t>
            </a:r>
            <a:r>
              <a:rPr lang="en-US" dirty="0" err="1"/>
              <a:t>Ftßm</a:t>
            </a:r>
            <a:r>
              <a:rPr lang="en-US" dirty="0"/>
              <a:t> </a:t>
            </a:r>
            <a:r>
              <a:rPr lang="en-US" dirty="0" err="1"/>
              <a:t>A©ú`LjûR</a:t>
            </a:r>
            <a:r>
              <a:rPr lang="en-US" dirty="0"/>
              <a:t> </a:t>
            </a:r>
            <a:r>
              <a:rPr lang="en-US" dirty="0" err="1"/>
              <a:t>Ftßm</a:t>
            </a:r>
            <a:endParaRPr lang="en-US" dirty="0"/>
          </a:p>
          <a:p>
            <a:r>
              <a:rPr lang="en-IN" dirty="0" err="1"/>
              <a:t>BúWôu</a:t>
            </a:r>
            <a:r>
              <a:rPr lang="en-IN" dirty="0"/>
              <a:t> £</a:t>
            </a:r>
            <a:r>
              <a:rPr lang="en-IN" dirty="0" err="1"/>
              <a:t>W£p</a:t>
            </a:r>
            <a:r>
              <a:rPr lang="en-IN" dirty="0"/>
              <a:t> </a:t>
            </a:r>
            <a:r>
              <a:rPr lang="en-IN" dirty="0" err="1"/>
              <a:t>Ft±VÕ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BF505-79A4-4FE3-9D09-F22A0397F33D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YWØm</a:t>
            </a:r>
            <a:r>
              <a:rPr lang="en-IN" dirty="0"/>
              <a:t> </a:t>
            </a:r>
            <a:r>
              <a:rPr lang="en-IN" dirty="0" err="1"/>
              <a:t>YpXûUûVl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úY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ÁúR</a:t>
            </a:r>
            <a:r>
              <a:rPr lang="en-IN" dirty="0"/>
              <a:t>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Ft±Óm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94440-9924-4C83-A95B-08AA4F18AA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©</a:t>
            </a:r>
            <a:r>
              <a:rPr lang="en-IN" dirty="0" err="1"/>
              <a:t>uUô¬ûV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  <a:p>
            <a:r>
              <a:rPr lang="en-IN" dirty="0" err="1"/>
              <a:t>RôLØs</a:t>
            </a:r>
            <a:r>
              <a:rPr lang="en-IN" dirty="0"/>
              <a:t>[ </a:t>
            </a:r>
            <a:r>
              <a:rPr lang="en-IN" dirty="0" err="1"/>
              <a:t>GpúXôo</a:t>
            </a:r>
            <a:r>
              <a:rPr lang="en-IN" dirty="0"/>
              <a:t> </a:t>
            </a:r>
            <a:r>
              <a:rPr lang="en-IN" dirty="0" err="1"/>
              <a:t>ÁÕm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725DE-BF90-472C-AAF6-7E5706323E0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AûX</a:t>
            </a:r>
            <a:r>
              <a:rPr lang="en-IN" dirty="0"/>
              <a:t> </a:t>
            </a:r>
            <a:r>
              <a:rPr lang="en-IN" dirty="0" err="1"/>
              <a:t>AûXVôn</a:t>
            </a:r>
            <a:r>
              <a:rPr lang="en-IN" dirty="0"/>
              <a:t> </a:t>
            </a:r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UûZ</a:t>
            </a:r>
            <a:r>
              <a:rPr lang="en-IN" dirty="0"/>
              <a:t> </a:t>
            </a:r>
            <a:r>
              <a:rPr lang="en-IN" dirty="0" err="1"/>
              <a:t>ùTô¯V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YkúR</a:t>
            </a:r>
            <a:r>
              <a:rPr lang="en-IN" dirty="0"/>
              <a:t> </a:t>
            </a:r>
            <a:r>
              <a:rPr lang="en-IN" dirty="0" err="1"/>
              <a:t>Ft±Óm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2020-11-27T05:17:08Z</dcterms:modified>
</cp:coreProperties>
</file>