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CC265-CF0D-44BA-A936-6227B3BCB4F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×Õ A©ú`Lm RôÚm úRYô</a:t>
            </a:r>
          </a:p>
          <a:p>
            <a:r>
              <a:rPr lang="en-IN" dirty="0"/>
              <a:t>×§V </a:t>
            </a:r>
            <a:r>
              <a:rPr lang="en-IN" dirty="0" err="1"/>
              <a:t>ùTX</a:t>
            </a:r>
            <a:r>
              <a:rPr lang="en-IN" dirty="0"/>
              <a:t>]</a:t>
            </a:r>
            <a:r>
              <a:rPr lang="en-IN" dirty="0" err="1"/>
              <a:t>ôp</a:t>
            </a:r>
            <a:r>
              <a:rPr lang="en-IN" dirty="0"/>
              <a:t> ¨</a:t>
            </a:r>
            <a:r>
              <a:rPr lang="en-IN" dirty="0" err="1"/>
              <a:t>Wl©ÓúU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0390F-6F91-47A8-978E-5CA51009740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A¯Ùm</a:t>
            </a:r>
            <a:r>
              <a:rPr lang="es-ES" dirty="0"/>
              <a:t> </a:t>
            </a:r>
            <a:r>
              <a:rPr lang="es-ES" dirty="0" err="1"/>
              <a:t>UôkRo</a:t>
            </a:r>
            <a:r>
              <a:rPr lang="es-ES" dirty="0"/>
              <a:t> Y[m </a:t>
            </a:r>
            <a:r>
              <a:rPr lang="es-ES" dirty="0" err="1"/>
              <a:t>ùT</a:t>
            </a:r>
            <a:r>
              <a:rPr lang="es-ES" dirty="0"/>
              <a:t>\</a:t>
            </a:r>
            <a:r>
              <a:rPr lang="es-ES" dirty="0" err="1"/>
              <a:t>úY</a:t>
            </a:r>
            <a:endParaRPr lang="es-ES" dirty="0"/>
          </a:p>
          <a:p>
            <a:r>
              <a:rPr lang="fr-FR" dirty="0" err="1"/>
              <a:t>Y¯ûVd</a:t>
            </a:r>
            <a:r>
              <a:rPr lang="fr-FR" dirty="0"/>
              <a:t> </a:t>
            </a:r>
            <a:r>
              <a:rPr lang="fr-FR" dirty="0" err="1"/>
              <a:t>LôhP</a:t>
            </a:r>
            <a:r>
              <a:rPr lang="fr-FR" dirty="0"/>
              <a:t> Au× </a:t>
            </a:r>
            <a:r>
              <a:rPr lang="fr-FR" dirty="0" err="1"/>
              <a:t>RôÚm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1841A-E5E8-4EE1-ADAA-6F6676B2F3F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ùTXjRôp</a:t>
            </a:r>
            <a:r>
              <a:rPr lang="en-IN" dirty="0"/>
              <a:t> ¨û\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YôZ</a:t>
            </a:r>
            <a:endParaRPr lang="en-IN" dirty="0"/>
          </a:p>
          <a:p>
            <a:r>
              <a:rPr lang="en-IN" dirty="0"/>
              <a:t>B® </a:t>
            </a:r>
            <a:r>
              <a:rPr lang="en-IN" dirty="0" err="1"/>
              <a:t>YWjRôp</a:t>
            </a:r>
            <a:r>
              <a:rPr lang="en-IN" dirty="0"/>
              <a:t> ¨û\</a:t>
            </a:r>
            <a:r>
              <a:rPr lang="en-IN" dirty="0" err="1"/>
              <a:t>j§ÓúU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DDEF9-5ABB-468D-9A8A-21EDAC87AC1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B® </a:t>
            </a:r>
            <a:r>
              <a:rPr lang="en-IN" dirty="0" err="1"/>
              <a:t>BjUô</a:t>
            </a:r>
            <a:r>
              <a:rPr lang="en-IN" dirty="0"/>
              <a:t> </a:t>
            </a:r>
            <a:r>
              <a:rPr lang="en-IN" dirty="0" err="1"/>
              <a:t>úRLm</a:t>
            </a:r>
            <a:r>
              <a:rPr lang="en-IN" dirty="0"/>
              <a:t>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Emªp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VúY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2D639-9D9C-43F7-B430-9FDCA2A7A919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AûPúYu</a:t>
            </a:r>
            <a:endParaRPr lang="en-IN" dirty="0"/>
          </a:p>
          <a:p>
            <a:r>
              <a:rPr lang="en-IN" dirty="0" err="1"/>
              <a:t>CLj§pûX</a:t>
            </a:r>
            <a:r>
              <a:rPr lang="en-IN" dirty="0"/>
              <a:t> </a:t>
            </a:r>
            <a:r>
              <a:rPr lang="en-IN" dirty="0" err="1"/>
              <a:t>AûPdLXúU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94647-217F-4336-BE9D-7EF92910539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ALm</a:t>
            </a:r>
            <a:r>
              <a:rPr lang="es-ES" dirty="0"/>
              <a:t> U¡Z Es[m </a:t>
            </a:r>
            <a:r>
              <a:rPr lang="es-ES" dirty="0" err="1"/>
              <a:t>L°dL</a:t>
            </a:r>
            <a:endParaRPr lang="es-ES" dirty="0"/>
          </a:p>
          <a:p>
            <a:r>
              <a:rPr lang="en-IN" dirty="0" err="1"/>
              <a:t>AuTo</a:t>
            </a:r>
            <a:r>
              <a:rPr lang="en-IN" dirty="0"/>
              <a:t> </a:t>
            </a:r>
            <a:r>
              <a:rPr lang="en-IN" dirty="0" err="1"/>
              <a:t>CWôwVm</a:t>
            </a:r>
            <a:r>
              <a:rPr lang="en-IN" dirty="0"/>
              <a:t> </a:t>
            </a:r>
            <a:r>
              <a:rPr lang="en-IN" dirty="0" err="1"/>
              <a:t>úNÚúYu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BF73FB-5019-4EED-8A55-14D6F1DE039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×§V </a:t>
            </a:r>
            <a:r>
              <a:rPr lang="en-IN" dirty="0" err="1"/>
              <a:t>ËYu</a:t>
            </a:r>
            <a:r>
              <a:rPr lang="en-IN" dirty="0"/>
              <a:t> ×§V ¡</a:t>
            </a:r>
            <a:r>
              <a:rPr lang="en-IN" dirty="0" err="1"/>
              <a:t>ÚûT</a:t>
            </a:r>
            <a:endParaRPr lang="en-IN" dirty="0"/>
          </a:p>
          <a:p>
            <a:r>
              <a:rPr lang="en-IN" dirty="0" err="1"/>
              <a:t>S§ûVl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FtßúU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82911-05E6-42EE-BFD7-60995B26F52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YpXûUVôp</a:t>
            </a:r>
            <a:r>
              <a:rPr lang="en-IN" dirty="0"/>
              <a:t> </a:t>
            </a:r>
            <a:r>
              <a:rPr lang="en-IN" dirty="0" err="1"/>
              <a:t>GmûU</a:t>
            </a:r>
            <a:r>
              <a:rPr lang="en-IN" dirty="0"/>
              <a:t> ¨</a:t>
            </a:r>
            <a:r>
              <a:rPr lang="en-IN" dirty="0" err="1"/>
              <a:t>Wl×m</a:t>
            </a:r>
            <a:endParaRPr lang="en-IN" dirty="0"/>
          </a:p>
          <a:p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YWeLs</a:t>
            </a:r>
            <a:r>
              <a:rPr lang="en-IN" dirty="0"/>
              <a:t> </a:t>
            </a:r>
            <a:r>
              <a:rPr lang="en-IN" dirty="0" err="1"/>
              <a:t>RôÚm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36BA1-8DEF-48FF-B7D4-0D1A2381BF3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U¡rúYu</a:t>
            </a:r>
            <a:endParaRPr lang="en-IN" dirty="0"/>
          </a:p>
          <a:p>
            <a:r>
              <a:rPr lang="en-IN" dirty="0" err="1"/>
              <a:t>GpûX«pXô</a:t>
            </a:r>
            <a:r>
              <a:rPr lang="en-IN" dirty="0"/>
              <a:t> </a:t>
            </a:r>
            <a:r>
              <a:rPr lang="en-IN" dirty="0" err="1"/>
              <a:t>úTWô</a:t>
            </a:r>
            <a:r>
              <a:rPr lang="en-IN" dirty="0"/>
              <a:t>]</a:t>
            </a:r>
            <a:r>
              <a:rPr lang="en-IN" dirty="0" err="1"/>
              <a:t>kRúU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66B55-B140-40AB-8EAA-DDBB72A8271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EX¡p</a:t>
            </a:r>
            <a:r>
              <a:rPr lang="en-IN" dirty="0"/>
              <a:t> ËY </a:t>
            </a:r>
            <a:r>
              <a:rPr lang="en-IN" dirty="0" err="1"/>
              <a:t>Yôr®p</a:t>
            </a:r>
            <a:endParaRPr lang="en-IN" dirty="0"/>
          </a:p>
          <a:p>
            <a:r>
              <a:rPr lang="en-IN" dirty="0" err="1"/>
              <a:t>TôYªpXôR</a:t>
            </a:r>
            <a:r>
              <a:rPr lang="en-IN" dirty="0"/>
              <a:t> </a:t>
            </a:r>
            <a:r>
              <a:rPr lang="en-IN" dirty="0" err="1"/>
              <a:t>T¬ÑjRWôn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3F923-29A0-4BE2-8705-93A65A23333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B® </a:t>
            </a:r>
            <a:r>
              <a:rPr lang="en-IN" dirty="0" err="1"/>
              <a:t>ùTXjRôp</a:t>
            </a:r>
            <a:r>
              <a:rPr lang="en-IN" dirty="0"/>
              <a:t> </a:t>
            </a:r>
            <a:r>
              <a:rPr lang="en-IN" dirty="0" err="1"/>
              <a:t>YôZf</a:t>
            </a:r>
            <a:r>
              <a:rPr lang="en-IN" dirty="0"/>
              <a:t> </a:t>
            </a:r>
            <a:r>
              <a:rPr lang="en-IN" dirty="0" err="1"/>
              <a:t>ùNnÙm</a:t>
            </a:r>
            <a:endParaRPr lang="en-IN" dirty="0"/>
          </a:p>
          <a:p>
            <a:r>
              <a:rPr lang="en-IN" dirty="0" err="1"/>
              <a:t>Tô</a:t>
            </a:r>
            <a:r>
              <a:rPr lang="en-IN" dirty="0"/>
              <a:t>® </a:t>
            </a:r>
            <a:r>
              <a:rPr lang="en-IN" dirty="0" err="1"/>
              <a:t>Guû</a:t>
            </a:r>
            <a:r>
              <a:rPr lang="en-IN" dirty="0"/>
              <a:t>]j </a:t>
            </a:r>
            <a:r>
              <a:rPr lang="en-IN" dirty="0" err="1"/>
              <a:t>úRtßúU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0949E-0FC6-435A-BF7E-49EC14DC55B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NjÕÚ</a:t>
            </a:r>
            <a:r>
              <a:rPr lang="en-IN" dirty="0"/>
              <a:t> </a:t>
            </a:r>
            <a:r>
              <a:rPr lang="en-IN" dirty="0" err="1"/>
              <a:t>TXjûR</a:t>
            </a:r>
            <a:r>
              <a:rPr lang="en-IN" dirty="0"/>
              <a:t> </a:t>
            </a:r>
            <a:r>
              <a:rPr lang="en-IN" dirty="0" err="1"/>
              <a:t>A¯Ùm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j§ûW</a:t>
            </a:r>
            <a:r>
              <a:rPr lang="en-IN" dirty="0"/>
              <a:t> </a:t>
            </a:r>
            <a:r>
              <a:rPr lang="en-IN" dirty="0" err="1"/>
              <a:t>UVdLm</a:t>
            </a:r>
            <a:r>
              <a:rPr lang="en-IN" dirty="0"/>
              <a:t> </a:t>
            </a:r>
            <a:r>
              <a:rPr lang="en-IN" dirty="0" err="1"/>
              <a:t>J¯j§ÓúU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59472-7D9F-4201-809A-91E797BB349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ÑjRWôn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úNûY</a:t>
            </a:r>
            <a:r>
              <a:rPr lang="en-IN" dirty="0"/>
              <a:t> </a:t>
            </a:r>
            <a:r>
              <a:rPr lang="en-IN" dirty="0" err="1"/>
              <a:t>ùNnV</a:t>
            </a:r>
            <a:endParaRPr lang="en-IN" dirty="0"/>
          </a:p>
          <a:p>
            <a:r>
              <a:rPr lang="en-IN" dirty="0" err="1"/>
              <a:t>TdRÚdLÚs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715F2-2DD8-47E1-93B1-FDB4DE6EE41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Au©u B® Gmªp Ftßm</a:t>
            </a:r>
          </a:p>
          <a:p>
            <a:r>
              <a:rPr lang="en-US" dirty="0" err="1"/>
              <a:t>CuT</a:t>
            </a:r>
            <a:r>
              <a:rPr lang="en-US" dirty="0"/>
              <a:t> </a:t>
            </a:r>
            <a:r>
              <a:rPr lang="en-US" dirty="0" err="1"/>
              <a:t>Id¡Vm</a:t>
            </a:r>
            <a:r>
              <a:rPr lang="en-US" dirty="0"/>
              <a:t> </a:t>
            </a:r>
            <a:r>
              <a:rPr lang="en-US" dirty="0" err="1"/>
              <a:t>Rk§ÓúU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181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2020-11-27T05:31:41Z</dcterms:modified>
</cp:coreProperties>
</file>