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3118-5E38-4E9C-BF98-ABB802D7567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¿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Tô¥Ó</a:t>
            </a:r>
            <a:endParaRPr lang="en-IN" dirty="0"/>
          </a:p>
          <a:p>
            <a:r>
              <a:rPr lang="en-IN" dirty="0" err="1"/>
              <a:t>UQYô</a:t>
            </a:r>
            <a:r>
              <a:rPr lang="en-IN" dirty="0"/>
              <a:t>[u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¿ </a:t>
            </a:r>
            <a:r>
              <a:rPr lang="en-IN" dirty="0" err="1"/>
              <a:t>BVjRlTÓ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3D127-6642-4AD4-92C4-02B43FED37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ApúXíVôõ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  <a:p>
            <a:r>
              <a:rPr lang="en-IN" dirty="0" err="1"/>
              <a:t>B¥lTô</a:t>
            </a:r>
            <a:r>
              <a:rPr lang="en-IN" dirty="0"/>
              <a:t>¥ SP]</a:t>
            </a:r>
            <a:r>
              <a:rPr lang="en-IN" dirty="0" err="1"/>
              <a:t>Uô</a:t>
            </a:r>
            <a:r>
              <a:rPr lang="en-IN" dirty="0"/>
              <a:t>¥ B]</a:t>
            </a:r>
            <a:r>
              <a:rPr lang="en-IN" dirty="0" err="1"/>
              <a:t>k§j§Ó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43B4B-CB0B-4221-96D5-7A0D9770D7B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U¡ûUVô</a:t>
            </a:r>
            <a:r>
              <a:rPr lang="es-ES" dirty="0"/>
              <a:t>]Yo </a:t>
            </a:r>
            <a:r>
              <a:rPr lang="es-ES" dirty="0" err="1"/>
              <a:t>UßìTUô</a:t>
            </a:r>
            <a:r>
              <a:rPr lang="es-ES" dirty="0"/>
              <a:t>]Yo</a:t>
            </a:r>
          </a:p>
          <a:p>
            <a:r>
              <a:rPr lang="en-IN" dirty="0"/>
              <a:t>¡</a:t>
            </a:r>
            <a:r>
              <a:rPr lang="en-IN" dirty="0" err="1"/>
              <a:t>f£lTZm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¡u]</a:t>
            </a:r>
            <a:r>
              <a:rPr lang="en-IN" dirty="0" err="1"/>
              <a:t>WjúRôhPm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63DE-C928-4F62-BD6E-C5921399742D}"/>
              </a:ext>
            </a:extLst>
          </p:cNvPr>
          <p:cNvSpPr txBox="1"/>
          <p:nvPr/>
        </p:nvSpPr>
        <p:spPr>
          <a:xfrm>
            <a:off x="0" y="541063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Ä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/>
              <a:t> ×</a:t>
            </a:r>
            <a:r>
              <a:rPr lang="en-IN" dirty="0" err="1"/>
              <a:t>xTúU</a:t>
            </a:r>
            <a:r>
              <a:rPr lang="en-IN" dirty="0"/>
              <a:t> NôúWô²u </a:t>
            </a:r>
            <a:r>
              <a:rPr lang="en-IN" dirty="0" err="1"/>
              <a:t>úWô_ôúY</a:t>
            </a:r>
            <a:endParaRPr lang="en-IN" dirty="0"/>
          </a:p>
          <a:p>
            <a:r>
              <a:rPr lang="es-ES" dirty="0" err="1"/>
              <a:t>ùUuûUVô</a:t>
            </a:r>
            <a:r>
              <a:rPr lang="es-ES" dirty="0"/>
              <a:t>]Yo </a:t>
            </a:r>
            <a:r>
              <a:rPr lang="es-ES" dirty="0" err="1"/>
              <a:t>ULô</a:t>
            </a:r>
            <a:r>
              <a:rPr lang="es-ES" dirty="0"/>
              <a:t> </a:t>
            </a:r>
            <a:r>
              <a:rPr lang="es-ES" dirty="0" err="1"/>
              <a:t>úUuûUÙs</a:t>
            </a:r>
            <a:r>
              <a:rPr lang="es-ES" dirty="0"/>
              <a:t>[Yo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3191B-1D19-48A5-B137-64BEC7271A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n-NO" dirty="0"/>
              <a:t>ùTôtR[ Å§ AÕ ùTôtTWu Å§</a:t>
            </a:r>
          </a:p>
          <a:p>
            <a:r>
              <a:rPr lang="en-IN" dirty="0" err="1"/>
              <a:t>T°eÏ</a:t>
            </a:r>
            <a:r>
              <a:rPr lang="en-IN" dirty="0"/>
              <a:t> </a:t>
            </a:r>
            <a:r>
              <a:rPr lang="en-IN" dirty="0" err="1"/>
              <a:t>LpLÞm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T°f£ÓúR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AB557-61B9-45E3-8189-0E71AEA52C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</a:t>
            </a:r>
            <a:r>
              <a:rPr lang="en-IN" dirty="0"/>
              <a:t>§]</a:t>
            </a:r>
            <a:r>
              <a:rPr lang="en-IN" dirty="0" err="1"/>
              <a:t>eLÞm</a:t>
            </a:r>
            <a:r>
              <a:rPr lang="en-IN" dirty="0"/>
              <a:t> C[¿</a:t>
            </a:r>
            <a:r>
              <a:rPr lang="en-IN" dirty="0" err="1"/>
              <a:t>XØm</a:t>
            </a:r>
            <a:endParaRPr lang="en-IN" dirty="0"/>
          </a:p>
          <a:p>
            <a:r>
              <a:rPr lang="en-IN" dirty="0" err="1"/>
              <a:t>T¥LlTfûN</a:t>
            </a:r>
            <a:r>
              <a:rPr lang="en-IN" dirty="0"/>
              <a:t> </a:t>
            </a:r>
            <a:r>
              <a:rPr lang="en-IN" dirty="0" err="1"/>
              <a:t>UWLRØm</a:t>
            </a:r>
            <a:r>
              <a:rPr lang="en-IN" dirty="0"/>
              <a:t> </a:t>
            </a:r>
            <a:r>
              <a:rPr lang="en-IN" dirty="0" err="1"/>
              <a:t>Tô¥l</a:t>
            </a:r>
            <a:r>
              <a:rPr lang="en-IN" dirty="0"/>
              <a:t> </a:t>
            </a:r>
            <a:r>
              <a:rPr lang="en-IN" dirty="0" err="1"/>
              <a:t>úTôtßúR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DCD9D-93E9-4042-89CF-AF1386013F7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ùYiÏ§ûW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EXôY</a:t>
            </a:r>
            <a:r>
              <a:rPr lang="en-IN" dirty="0"/>
              <a:t> YÚ¡\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ùYi</a:t>
            </a:r>
            <a:r>
              <a:rPr lang="en-IN" dirty="0"/>
              <a:t> ¡</a:t>
            </a:r>
            <a:r>
              <a:rPr lang="en-IN" dirty="0" err="1"/>
              <a:t>ÃPm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RûX«p</a:t>
            </a:r>
            <a:r>
              <a:rPr lang="en-IN" dirty="0"/>
              <a:t> </a:t>
            </a:r>
            <a:r>
              <a:rPr lang="en-IN" dirty="0" err="1"/>
              <a:t>ù_ôdÏúR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C724C-B612-4C2D-B32C-60A79A7CA88F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ùYi £eLôN]m ×u£¬dÏúR</a:t>
            </a:r>
          </a:p>
          <a:p>
            <a:r>
              <a:rPr lang="en-IN" dirty="0" err="1"/>
              <a:t>ShNj§WeLs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ùLôh¥l</a:t>
            </a:r>
            <a:r>
              <a:rPr lang="en-IN" dirty="0"/>
              <a:t> </a:t>
            </a:r>
            <a:r>
              <a:rPr lang="en-IN" dirty="0" err="1"/>
              <a:t>TôÓúR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2020-11-27T08:42:48Z</dcterms:modified>
</cp:coreProperties>
</file>