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A257B-A968-482D-9808-17B02D5C962C}"/>
              </a:ext>
            </a:extLst>
          </p:cNvPr>
          <p:cNvSpPr txBox="1"/>
          <p:nvPr/>
        </p:nvSpPr>
        <p:spPr>
          <a:xfrm>
            <a:off x="0" y="539796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UQYô</a:t>
            </a:r>
            <a:r>
              <a:rPr lang="en-IN" dirty="0"/>
              <a:t>[u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YÚ¡u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UQYôh</a:t>
            </a:r>
            <a:r>
              <a:rPr lang="en-IN" dirty="0"/>
              <a:t>¥ </a:t>
            </a:r>
            <a:r>
              <a:rPr lang="en-IN" dirty="0" err="1"/>
              <a:t>Nk§dL</a:t>
            </a:r>
            <a:r>
              <a:rPr lang="en-IN" dirty="0"/>
              <a:t> </a:t>
            </a:r>
            <a:r>
              <a:rPr lang="en-IN" dirty="0" err="1"/>
              <a:t>BVjRmRô</a:t>
            </a:r>
            <a:r>
              <a:rPr lang="en-IN" dirty="0"/>
              <a:t>]ô?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B97EE-68A6-4AB6-B785-ACED2866B2E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©¬</a:t>
            </a:r>
            <a:r>
              <a:rPr lang="en-IN" dirty="0" err="1"/>
              <a:t>VúUõ</a:t>
            </a:r>
            <a:r>
              <a:rPr lang="en-IN" dirty="0"/>
              <a:t> ¿ </a:t>
            </a:r>
            <a:r>
              <a:rPr lang="en-IN" dirty="0" err="1"/>
              <a:t>ìTY</a:t>
            </a:r>
            <a:r>
              <a:rPr lang="en-IN" dirty="0"/>
              <a:t>§</a:t>
            </a:r>
          </a:p>
          <a:p>
            <a:r>
              <a:rPr lang="en-IN" dirty="0" err="1"/>
              <a:t>GÝkÕYô</a:t>
            </a:r>
            <a:r>
              <a:rPr lang="en-IN" dirty="0"/>
              <a:t> Eu </a:t>
            </a:r>
            <a:r>
              <a:rPr lang="en-IN" dirty="0" err="1"/>
              <a:t>úSNûW</a:t>
            </a:r>
            <a:r>
              <a:rPr lang="en-IN" dirty="0"/>
              <a:t> </a:t>
            </a:r>
            <a:r>
              <a:rPr lang="en-IN" dirty="0" err="1"/>
              <a:t>Nk§dLúY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06DCF-4302-4B19-99B5-5F648EA8F8E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ÏÚ®Ls </a:t>
            </a:r>
            <a:r>
              <a:rPr lang="en-IN" dirty="0" err="1"/>
              <a:t>TôÓm</a:t>
            </a:r>
            <a:r>
              <a:rPr lang="en-IN" dirty="0"/>
              <a:t> </a:t>
            </a:r>
            <a:r>
              <a:rPr lang="en-IN" dirty="0" err="1"/>
              <a:t>KûN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úLhÏúR</a:t>
            </a:r>
            <a:endParaRPr lang="en-IN" dirty="0"/>
          </a:p>
          <a:p>
            <a:r>
              <a:rPr lang="en-IN" dirty="0" err="1"/>
              <a:t>LôhÓl</a:t>
            </a:r>
            <a:r>
              <a:rPr lang="en-IN" dirty="0"/>
              <a:t> ×\ô </a:t>
            </a:r>
            <a:r>
              <a:rPr lang="en-IN" dirty="0" err="1"/>
              <a:t>NjRm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úRNm</a:t>
            </a:r>
            <a:r>
              <a:rPr lang="en-IN" dirty="0"/>
              <a:t> ¨û\</a:t>
            </a:r>
            <a:r>
              <a:rPr lang="en-IN" dirty="0" err="1"/>
              <a:t>ÙúR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D1C9-E955-4C7B-9363-9F696F5C746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Aj§UWm</a:t>
            </a:r>
            <a:r>
              <a:rPr lang="en-IN" dirty="0"/>
              <a:t> </a:t>
            </a:r>
            <a:r>
              <a:rPr lang="en-IN" dirty="0" err="1"/>
              <a:t>LônLôndÏm</a:t>
            </a:r>
            <a:r>
              <a:rPr lang="en-IN" dirty="0"/>
              <a:t> </a:t>
            </a:r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YkRúR</a:t>
            </a:r>
            <a:endParaRPr lang="en-IN" dirty="0"/>
          </a:p>
          <a:p>
            <a:r>
              <a:rPr lang="en-IN" dirty="0"/>
              <a:t>§</a:t>
            </a:r>
            <a:r>
              <a:rPr lang="en-IN" dirty="0" err="1"/>
              <a:t>WôhûNùN</a:t>
            </a:r>
            <a:r>
              <a:rPr lang="en-IN" dirty="0"/>
              <a:t>¥ é </a:t>
            </a:r>
            <a:r>
              <a:rPr lang="en-IN" dirty="0" err="1"/>
              <a:t>éjÕ</a:t>
            </a:r>
            <a:r>
              <a:rPr lang="en-IN" dirty="0"/>
              <a:t>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ùTÚÏúR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215DA-FD5E-4E4A-9473-B1B34A48C758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Uô¬dLôXm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\Õ </a:t>
            </a:r>
            <a:r>
              <a:rPr lang="en-IN" dirty="0" err="1"/>
              <a:t>UûZÙm</a:t>
            </a:r>
            <a:r>
              <a:rPr lang="en-IN" dirty="0"/>
              <a:t> </a:t>
            </a:r>
            <a:r>
              <a:rPr lang="en-IN" dirty="0" err="1"/>
              <a:t>KnkRÕ</a:t>
            </a:r>
            <a:endParaRPr lang="en-IN" dirty="0"/>
          </a:p>
          <a:p>
            <a:r>
              <a:rPr lang="en-IN" dirty="0" err="1"/>
              <a:t>éªùVeÏm</a:t>
            </a:r>
            <a:r>
              <a:rPr lang="en-IN" dirty="0"/>
              <a:t> ×</a:t>
            </a:r>
            <a:r>
              <a:rPr lang="en-IN" dirty="0" err="1"/>
              <a:t>xTeLs</a:t>
            </a:r>
            <a:r>
              <a:rPr lang="en-IN" dirty="0"/>
              <a:t> </a:t>
            </a:r>
            <a:r>
              <a:rPr lang="en-IN" dirty="0" err="1"/>
              <a:t>éjÕd</a:t>
            </a:r>
            <a:r>
              <a:rPr lang="en-IN" dirty="0"/>
              <a:t> </a:t>
            </a:r>
            <a:r>
              <a:rPr lang="en-IN" dirty="0" err="1"/>
              <a:t>ÏÛeÏúR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893C9-799C-4029-8885-13AA6B02F5C0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LuUûX«u</a:t>
            </a:r>
            <a:r>
              <a:rPr lang="en-IN" dirty="0"/>
              <a:t> £</a:t>
            </a:r>
            <a:r>
              <a:rPr lang="en-IN" dirty="0" err="1"/>
              <a:t>LWeL°p</a:t>
            </a:r>
            <a:r>
              <a:rPr lang="en-IN" dirty="0"/>
              <a:t> </a:t>
            </a:r>
            <a:r>
              <a:rPr lang="en-IN" dirty="0" err="1"/>
              <a:t>ReÏm</a:t>
            </a:r>
            <a:r>
              <a:rPr lang="en-IN" dirty="0"/>
              <a:t> ×\</a:t>
            </a:r>
            <a:r>
              <a:rPr lang="en-IN" dirty="0" err="1"/>
              <a:t>ôúY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Sôû</a:t>
            </a:r>
            <a:r>
              <a:rPr lang="en-IN" dirty="0"/>
              <a:t>[ </a:t>
            </a:r>
            <a:r>
              <a:rPr lang="en-IN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lTô¥Ó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C611A-8212-4AD1-896C-A3039895AC30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NôúWô²u </a:t>
            </a:r>
            <a:r>
              <a:rPr lang="en-IN" dirty="0" err="1"/>
              <a:t>úWô_ôYôm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/>
              <a:t>Ts[</a:t>
            </a:r>
            <a:r>
              <a:rPr lang="en-IN" dirty="0" err="1"/>
              <a:t>jRôd¡u</a:t>
            </a:r>
            <a:r>
              <a:rPr lang="en-IN" dirty="0"/>
              <a:t> </a:t>
            </a:r>
            <a:r>
              <a:rPr lang="en-IN" dirty="0" err="1"/>
              <a:t>Ä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Vôm</a:t>
            </a:r>
            <a:r>
              <a:rPr lang="en-IN" dirty="0"/>
              <a:t> </a:t>
            </a:r>
            <a:r>
              <a:rPr lang="en-IN" dirty="0" err="1"/>
              <a:t>TWUu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A6512-128D-4A4F-BF5B-6E81BFEBE2C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RôLm</a:t>
            </a:r>
            <a:r>
              <a:rPr lang="en-IN" dirty="0"/>
              <a:t> ¾odÏm ËY S§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úTôdÏm</a:t>
            </a:r>
            <a:r>
              <a:rPr lang="en-IN" dirty="0"/>
              <a:t> </a:t>
            </a:r>
            <a:r>
              <a:rPr lang="en-IN" dirty="0" err="1"/>
              <a:t>T¬Lô</a:t>
            </a:r>
            <a:r>
              <a:rPr lang="en-IN" dirty="0"/>
              <a:t>¬ </a:t>
            </a:r>
            <a:r>
              <a:rPr lang="en-IN" dirty="0" err="1"/>
              <a:t>TWUu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122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2020-11-27T08:56:44Z</dcterms:modified>
</cp:coreProperties>
</file>