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A1E7A-11CB-47B1-960E-1C779DC3C5E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U¡ûU«u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U¡ûUúVôÓ</a:t>
            </a:r>
            <a:endParaRPr lang="en-IN" dirty="0"/>
          </a:p>
          <a:p>
            <a:r>
              <a:rPr lang="en-IN" dirty="0" err="1"/>
              <a:t>YÚ¡u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úULÁ§p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F1E0D-D251-49DA-BAFC-ABA1D69B3CD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LôXØm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\Õ </a:t>
            </a:r>
            <a:r>
              <a:rPr lang="en-IN" dirty="0" err="1"/>
              <a:t>úSWØm</a:t>
            </a:r>
            <a:r>
              <a:rPr lang="en-IN" dirty="0"/>
              <a:t> </a:t>
            </a:r>
            <a:r>
              <a:rPr lang="en-IN" dirty="0" err="1"/>
              <a:t>YkRÕ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kRm</a:t>
            </a:r>
            <a:r>
              <a:rPr lang="en-IN" dirty="0"/>
              <a:t> B]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014D2-0C09-482B-9548-60F014E6086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 ,, B,,, B]</a:t>
            </a:r>
            <a:r>
              <a:rPr lang="en-IN" dirty="0" err="1"/>
              <a:t>kRúU</a:t>
            </a:r>
            <a:r>
              <a:rPr lang="en-IN" dirty="0"/>
              <a:t> B]</a:t>
            </a:r>
            <a:r>
              <a:rPr lang="en-IN" dirty="0" err="1"/>
              <a:t>kRúU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kRúU</a:t>
            </a:r>
            <a:r>
              <a:rPr lang="en-IN" dirty="0"/>
              <a:t> </a:t>
            </a:r>
            <a:r>
              <a:rPr lang="en-IN" dirty="0" err="1"/>
              <a:t>úTWô</a:t>
            </a:r>
            <a:r>
              <a:rPr lang="en-IN" dirty="0"/>
              <a:t>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AC32B-B175-4770-8121-296041C2E65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éª A§N«dL Yôú]ôo BolT¬dL</a:t>
            </a:r>
          </a:p>
          <a:p>
            <a:r>
              <a:rPr lang="en-IN" dirty="0" err="1"/>
              <a:t>çRo</a:t>
            </a:r>
            <a:r>
              <a:rPr lang="en-IN" dirty="0"/>
              <a:t> ùRô²ÙPú] </a:t>
            </a:r>
            <a:r>
              <a:rPr lang="en-IN" dirty="0" err="1"/>
              <a:t>úULÁ§p</a:t>
            </a:r>
            <a:r>
              <a:rPr lang="en-IN" dirty="0"/>
              <a:t> </a:t>
            </a:r>
            <a:r>
              <a:rPr lang="en-IN" dirty="0" err="1"/>
              <a:t>YÚYôo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76FED-D2DE-4CDA-B22C-FBD550FDB192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AuToLs</a:t>
            </a:r>
            <a:r>
              <a:rPr lang="en-IN" dirty="0"/>
              <a:t> </a:t>
            </a:r>
            <a:r>
              <a:rPr lang="en-IN" dirty="0" err="1"/>
              <a:t>SôeLs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Nk§lúTôm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kRm</a:t>
            </a:r>
            <a:r>
              <a:rPr lang="en-IN" dirty="0"/>
              <a:t> B]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1C892-CED9-43C5-9468-3D24E1F9FD6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BûN</a:t>
            </a:r>
            <a:r>
              <a:rPr lang="es-ES" dirty="0"/>
              <a:t> U¡T]Yo ©</a:t>
            </a:r>
            <a:r>
              <a:rPr lang="es-ES" dirty="0" err="1"/>
              <a:t>Rô®u</a:t>
            </a:r>
            <a:r>
              <a:rPr lang="es-ES" dirty="0"/>
              <a:t> </a:t>
            </a:r>
            <a:r>
              <a:rPr lang="es-ES" dirty="0" err="1"/>
              <a:t>U¡ûUúVôÓ</a:t>
            </a:r>
            <a:endParaRPr lang="es-ES" dirty="0"/>
          </a:p>
          <a:p>
            <a:r>
              <a:rPr lang="en-IN" dirty="0" err="1"/>
              <a:t>úSN</a:t>
            </a:r>
            <a:r>
              <a:rPr lang="en-IN" dirty="0"/>
              <a:t> </a:t>
            </a:r>
            <a:r>
              <a:rPr lang="en-IN" dirty="0" err="1"/>
              <a:t>UQYôh¥ûV</a:t>
            </a:r>
            <a:r>
              <a:rPr lang="en-IN" dirty="0"/>
              <a:t> </a:t>
            </a:r>
            <a:r>
              <a:rPr lang="en-IN" dirty="0" err="1"/>
              <a:t>UßìTUôdL</a:t>
            </a:r>
            <a:r>
              <a:rPr lang="en-IN" dirty="0"/>
              <a:t> </a:t>
            </a:r>
            <a:r>
              <a:rPr lang="en-IN" dirty="0" err="1"/>
              <a:t>YÚYôo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04624-A01E-48A2-A139-626454DE062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BYXôn</a:t>
            </a:r>
            <a:r>
              <a:rPr lang="en-IN" dirty="0"/>
              <a:t> </a:t>
            </a:r>
            <a:r>
              <a:rPr lang="en-IN" dirty="0" err="1"/>
              <a:t>SôØm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Nk§lúTôm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kRm</a:t>
            </a:r>
            <a:r>
              <a:rPr lang="en-IN" dirty="0"/>
              <a:t> B]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B6B72-587E-437A-9DC0-03C316DD4A1B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</a:t>
            </a:r>
            <a:r>
              <a:rPr lang="en-IN" dirty="0"/>
              <a:t> ©</a:t>
            </a:r>
            <a:r>
              <a:rPr lang="en-IN" dirty="0" err="1"/>
              <a:t>WLôNUôn</a:t>
            </a:r>
            <a:r>
              <a:rPr lang="en-IN" dirty="0"/>
              <a:t> £</a:t>
            </a:r>
            <a:r>
              <a:rPr lang="en-IN" dirty="0" err="1"/>
              <a:t>j§WjûRVXôûP</a:t>
            </a:r>
            <a:endParaRPr lang="en-IN" dirty="0"/>
          </a:p>
          <a:p>
            <a:r>
              <a:rPr lang="en-IN" dirty="0" err="1"/>
              <a:t>çV</a:t>
            </a:r>
            <a:r>
              <a:rPr lang="en-IN" dirty="0"/>
              <a:t> ¿§</a:t>
            </a:r>
            <a:r>
              <a:rPr lang="en-IN" dirty="0" err="1"/>
              <a:t>ÙPú</a:t>
            </a:r>
            <a:r>
              <a:rPr lang="en-IN" dirty="0"/>
              <a:t>] </a:t>
            </a:r>
            <a:r>
              <a:rPr lang="en-IN" dirty="0" err="1"/>
              <a:t>ùYiYv§Wm</a:t>
            </a:r>
            <a:r>
              <a:rPr lang="en-IN" dirty="0"/>
              <a:t> </a:t>
            </a:r>
            <a:r>
              <a:rPr lang="en-IN" dirty="0" err="1"/>
              <a:t>R¬lúTôm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946A1-23CE-45E4-8388-107A4C9BFD26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iQYo</a:t>
            </a:r>
            <a:r>
              <a:rPr lang="en-IN" dirty="0"/>
              <a:t> </a:t>
            </a:r>
            <a:r>
              <a:rPr lang="en-IN" dirty="0" err="1"/>
              <a:t>NôVp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Nk§lúTôm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kRm</a:t>
            </a:r>
            <a:r>
              <a:rPr lang="en-IN" dirty="0"/>
              <a:t> B]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DE7B6-1AE0-480D-83A9-E381359C295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B®Ùm</a:t>
            </a:r>
            <a:r>
              <a:rPr lang="en-IN" dirty="0"/>
              <a:t> </a:t>
            </a:r>
            <a:r>
              <a:rPr lang="en-IN" dirty="0" err="1"/>
              <a:t>UQYôh¥Ùm</a:t>
            </a:r>
            <a:r>
              <a:rPr lang="en-IN" dirty="0"/>
              <a:t> </a:t>
            </a:r>
            <a:r>
              <a:rPr lang="en-IN" dirty="0" err="1"/>
              <a:t>AûZj§Óm</a:t>
            </a:r>
            <a:r>
              <a:rPr lang="en-IN" dirty="0"/>
              <a:t> </a:t>
            </a:r>
            <a:r>
              <a:rPr lang="en-IN" dirty="0" err="1"/>
              <a:t>úSWUpúXô</a:t>
            </a:r>
            <a:endParaRPr lang="en-IN" dirty="0"/>
          </a:p>
          <a:p>
            <a:r>
              <a:rPr lang="en-IN" dirty="0" err="1"/>
              <a:t>BVjR</a:t>
            </a:r>
            <a:r>
              <a:rPr lang="en-IN" dirty="0"/>
              <a:t> ®¯</a:t>
            </a:r>
            <a:r>
              <a:rPr lang="en-IN" dirty="0" err="1"/>
              <a:t>l×Pú</a:t>
            </a:r>
            <a:r>
              <a:rPr lang="en-IN" dirty="0"/>
              <a:t>] </a:t>
            </a:r>
            <a:r>
              <a:rPr lang="en-IN" dirty="0" err="1"/>
              <a:t>éWQUûPk§ÓúYôm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158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2020-11-27T09:12:26Z</dcterms:modified>
</cp:coreProperties>
</file>