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720E4-F9AC-47BF-B0A6-26FED758199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úT¬uTm</a:t>
            </a:r>
            <a:r>
              <a:rPr lang="en-IN" dirty="0"/>
              <a:t> </a:t>
            </a:r>
            <a:r>
              <a:rPr lang="en-IN" dirty="0" err="1"/>
              <a:t>ùTôe¡P</a:t>
            </a:r>
            <a:r>
              <a:rPr lang="en-IN" dirty="0"/>
              <a:t> </a:t>
            </a:r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Au©û</a:t>
            </a:r>
            <a:r>
              <a:rPr lang="en-IN" dirty="0"/>
              <a:t>]</a:t>
            </a:r>
          </a:p>
          <a:p>
            <a:r>
              <a:rPr lang="en-IN" dirty="0" err="1"/>
              <a:t>úTôt±l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2F9B5-6E17-47BC-853C-50122CBC195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]u] </a:t>
            </a:r>
            <a:r>
              <a:rPr lang="en-IN" dirty="0" err="1"/>
              <a:t>ÕuTm</a:t>
            </a:r>
            <a:r>
              <a:rPr lang="en-IN" dirty="0"/>
              <a:t> C²Ùm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AuTWôp</a:t>
            </a:r>
            <a:r>
              <a:rPr lang="en-IN" dirty="0"/>
              <a:t> </a:t>
            </a:r>
            <a:r>
              <a:rPr lang="en-IN" dirty="0" err="1"/>
              <a:t>ù_VeùLôsÞúYu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A3A5D-8162-4854-8A73-38B51783817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AuùTuàm</a:t>
            </a:r>
            <a:r>
              <a:rPr lang="en-IN" dirty="0"/>
              <a:t> </a:t>
            </a:r>
            <a:r>
              <a:rPr lang="en-IN" dirty="0" err="1"/>
              <a:t>Lh</a:t>
            </a:r>
            <a:r>
              <a:rPr lang="en-IN" dirty="0"/>
              <a:t>¥]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CûQk§ÓúYôm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JÚûUûV</a:t>
            </a:r>
            <a:r>
              <a:rPr lang="en-IN" dirty="0"/>
              <a:t> </a:t>
            </a:r>
            <a:r>
              <a:rPr lang="en-IN" dirty="0" err="1"/>
              <a:t>Lôj§ÓúYôm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EBD9-0D04-4075-ABCB-6D33F414A0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AYûWl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ÚdL</a:t>
            </a:r>
            <a:endParaRPr lang="en-IN" dirty="0"/>
          </a:p>
          <a:p>
            <a:r>
              <a:rPr lang="en-IN" dirty="0" err="1"/>
              <a:t>BVjRUô¡ÓúYôm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98D1C-5A5E-4BD3-AE13-B12ACF8916B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CúVÑ®u</a:t>
            </a:r>
            <a:r>
              <a:rPr lang="fr-FR" dirty="0"/>
              <a:t> Au× </a:t>
            </a:r>
            <a:r>
              <a:rPr lang="fr-FR" dirty="0" err="1"/>
              <a:t>CûQVt</a:t>
            </a:r>
            <a:r>
              <a:rPr lang="fr-FR" dirty="0"/>
              <a:t>\</a:t>
            </a:r>
            <a:r>
              <a:rPr lang="fr-FR" dirty="0" err="1"/>
              <a:t>úR</a:t>
            </a:r>
            <a:endParaRPr lang="fr-FR" dirty="0"/>
          </a:p>
          <a:p>
            <a:r>
              <a:rPr lang="en-IN" dirty="0" err="1"/>
              <a:t>ApúXíVôõ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61D8-0274-4C4D-A179-929B606F45E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RkûRÙm</a:t>
            </a:r>
            <a:r>
              <a:rPr lang="en-IN" dirty="0"/>
              <a:t> </a:t>
            </a:r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®¥</a:t>
            </a:r>
            <a:r>
              <a:rPr lang="en-IN" dirty="0" err="1"/>
              <a:t>àm</a:t>
            </a:r>
            <a:endParaRPr lang="en-IN" dirty="0"/>
          </a:p>
          <a:p>
            <a:r>
              <a:rPr lang="en-IN" dirty="0" err="1"/>
              <a:t>Rs°PôUp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AWYûQlTôo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3CC36-4942-466E-9258-FF371A7E86C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CúVÑ®u Au× Gu Es[m ùTôeÏm</a:t>
            </a:r>
          </a:p>
          <a:p>
            <a:r>
              <a:rPr lang="en-IN" dirty="0"/>
              <a:t>Gu] </a:t>
            </a:r>
            <a:r>
              <a:rPr lang="en-IN" dirty="0" err="1"/>
              <a:t>Tôd¡Vm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04614-517F-4739-BDBE-51D5431AC43F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TôYj§p</a:t>
            </a:r>
            <a:r>
              <a:rPr lang="en-IN" dirty="0"/>
              <a:t> </a:t>
            </a:r>
            <a:r>
              <a:rPr lang="en-IN" dirty="0" err="1"/>
              <a:t>UôiúPôo</a:t>
            </a:r>
            <a:r>
              <a:rPr lang="en-IN" dirty="0"/>
              <a:t> </a:t>
            </a:r>
            <a:r>
              <a:rPr lang="en-IN" dirty="0" err="1"/>
              <a:t>ËYuùT</a:t>
            </a:r>
            <a:r>
              <a:rPr lang="en-IN" dirty="0"/>
              <a:t>\</a:t>
            </a:r>
          </a:p>
          <a:p>
            <a:r>
              <a:rPr lang="en-IN" dirty="0"/>
              <a:t>Tô¬²p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ËYÉkRôo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E2196-A6AB-43E4-8E1D-0AA6B3C6822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§</a:t>
            </a:r>
            <a:r>
              <a:rPr lang="en-IN" dirty="0" err="1"/>
              <a:t>VôLj</a:t>
            </a:r>
            <a:r>
              <a:rPr lang="en-IN" dirty="0"/>
              <a:t>§]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úRYu</a:t>
            </a:r>
            <a:r>
              <a:rPr lang="en-IN" dirty="0"/>
              <a:t>× </a:t>
            </a:r>
            <a:r>
              <a:rPr lang="en-IN" dirty="0" err="1"/>
              <a:t>ùY°lThPúR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693D8-D02B-4CC0-9568-171680D9FD7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CÚRVj§p</a:t>
            </a:r>
            <a:endParaRPr lang="en-IN" dirty="0"/>
          </a:p>
          <a:p>
            <a:r>
              <a:rPr lang="en-IN" dirty="0"/>
              <a:t>TWU²u </a:t>
            </a:r>
            <a:r>
              <a:rPr lang="en-IN" dirty="0" err="1"/>
              <a:t>Au©û</a:t>
            </a:r>
            <a:r>
              <a:rPr lang="en-IN" dirty="0"/>
              <a:t>] Ft±]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60B9-7278-432C-9B2F-7AC7ECC83D0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ËY]ô]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UWQUô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úRY²p ¨</a:t>
            </a:r>
            <a:r>
              <a:rPr lang="en-IN" dirty="0" err="1"/>
              <a:t>ûXj§ÚlúTu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8518-A76D-4CBA-B25B-FCDC309D5D98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Yk</a:t>
            </a:r>
            <a:r>
              <a:rPr lang="en-IN" dirty="0"/>
              <a:t>§¥</a:t>
            </a:r>
            <a:r>
              <a:rPr lang="en-IN" dirty="0" err="1"/>
              <a:t>àm</a:t>
            </a:r>
            <a:endParaRPr lang="en-IN" dirty="0"/>
          </a:p>
          <a:p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VôÜm</a:t>
            </a:r>
            <a:r>
              <a:rPr lang="en-IN" dirty="0"/>
              <a:t> ¿</a:t>
            </a:r>
            <a:r>
              <a:rPr lang="en-IN" dirty="0" err="1"/>
              <a:t>ód¡ÓYôo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2020-11-27T09:22:35Z</dcterms:modified>
</cp:coreProperties>
</file>