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AF487-D075-4775-BF43-DEEA78C53F2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LiLû</a:t>
            </a:r>
            <a:r>
              <a:rPr lang="en-IN" dirty="0"/>
              <a:t>] </a:t>
            </a:r>
            <a:r>
              <a:rPr lang="en-IN" dirty="0" err="1"/>
              <a:t>Hù</a:t>
            </a:r>
            <a:r>
              <a:rPr lang="en-IN" dirty="0"/>
              <a:t>\</a:t>
            </a:r>
            <a:r>
              <a:rPr lang="en-IN" dirty="0" err="1"/>
              <a:t>ÓlúTu</a:t>
            </a:r>
            <a:r>
              <a:rPr lang="en-IN" dirty="0"/>
              <a:t> - </a:t>
            </a:r>
            <a:r>
              <a:rPr lang="en-IN" dirty="0" err="1"/>
              <a:t>UôúUÚ</a:t>
            </a:r>
            <a:r>
              <a:rPr lang="en-IN" dirty="0"/>
              <a:t> </a:t>
            </a:r>
            <a:r>
              <a:rPr lang="en-IN" dirty="0" err="1"/>
              <a:t>úSWôn</a:t>
            </a:r>
            <a:r>
              <a:rPr lang="en-IN" dirty="0"/>
              <a:t> Gu</a:t>
            </a:r>
          </a:p>
          <a:p>
            <a:r>
              <a:rPr lang="en-IN" dirty="0" err="1"/>
              <a:t>LiLû</a:t>
            </a:r>
            <a:r>
              <a:rPr lang="en-IN" dirty="0"/>
              <a:t>[ </a:t>
            </a:r>
            <a:r>
              <a:rPr lang="en-IN" dirty="0" err="1"/>
              <a:t>Hù</a:t>
            </a:r>
            <a:r>
              <a:rPr lang="en-IN" dirty="0"/>
              <a:t>\</a:t>
            </a:r>
            <a:r>
              <a:rPr lang="en-IN" dirty="0" err="1"/>
              <a:t>ÓlúTu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02C30-7777-4B37-A84B-A6BB03C6D5A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iUi</a:t>
            </a:r>
            <a:r>
              <a:rPr lang="en-IN" dirty="0"/>
              <a:t> </a:t>
            </a:r>
            <a:r>
              <a:rPr lang="en-IN" dirty="0" err="1"/>
              <a:t>EiPôd¡V</a:t>
            </a:r>
            <a:r>
              <a:rPr lang="en-IN" dirty="0"/>
              <a:t> ®jRL²PªÚkÕ</a:t>
            </a:r>
          </a:p>
          <a:p>
            <a:r>
              <a:rPr lang="en-IN" dirty="0" err="1"/>
              <a:t>Gi¦pXô</a:t>
            </a:r>
            <a:r>
              <a:rPr lang="en-IN" dirty="0"/>
              <a:t> </a:t>
            </a:r>
            <a:r>
              <a:rPr lang="en-IN" dirty="0" err="1"/>
              <a:t>ùYôjRôûN</a:t>
            </a:r>
            <a:r>
              <a:rPr lang="en-IN" dirty="0"/>
              <a:t> Gu\</a:t>
            </a:r>
            <a:r>
              <a:rPr lang="en-IN" dirty="0" err="1"/>
              <a:t>àdúL</a:t>
            </a:r>
            <a:r>
              <a:rPr lang="en-IN" dirty="0"/>
              <a:t> </a:t>
            </a:r>
            <a:r>
              <a:rPr lang="en-IN" dirty="0" err="1"/>
              <a:t>YÚm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E3080-FD9C-4DE2-A389-E10BC37C686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LôûXj</a:t>
            </a:r>
            <a:r>
              <a:rPr lang="en-IN" dirty="0"/>
              <a:t> Rs[</a:t>
            </a:r>
            <a:r>
              <a:rPr lang="en-IN" dirty="0" err="1"/>
              <a:t>ôPùYôhPôo</a:t>
            </a:r>
            <a:r>
              <a:rPr lang="en-IN" dirty="0"/>
              <a:t>-E\</a:t>
            </a:r>
            <a:r>
              <a:rPr lang="en-IN" dirty="0" err="1"/>
              <a:t>eLôÕ</a:t>
            </a:r>
            <a:r>
              <a:rPr lang="en-IN" dirty="0"/>
              <a:t> </a:t>
            </a:r>
            <a:r>
              <a:rPr lang="en-IN" dirty="0" err="1"/>
              <a:t>LôlTYo</a:t>
            </a:r>
            <a:endParaRPr lang="en-IN" dirty="0"/>
          </a:p>
          <a:p>
            <a:r>
              <a:rPr lang="en-IN" dirty="0" err="1"/>
              <a:t>LôûXj</a:t>
            </a:r>
            <a:r>
              <a:rPr lang="en-IN" dirty="0"/>
              <a:t> Rs[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ùYôhPôo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91302-9B41-41F4-B19C-FEE9FFD4089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úYûX«p</a:t>
            </a:r>
            <a:r>
              <a:rPr lang="en-IN" dirty="0"/>
              <a:t> ¨</a:t>
            </a:r>
            <a:r>
              <a:rPr lang="en-IN" dirty="0" err="1"/>
              <a:t>u±vWúYXûWd</a:t>
            </a:r>
            <a:r>
              <a:rPr lang="en-IN" dirty="0"/>
              <a:t> </a:t>
            </a:r>
            <a:r>
              <a:rPr lang="en-IN" dirty="0" err="1"/>
              <a:t>LôlTYo</a:t>
            </a:r>
            <a:endParaRPr lang="en-IN" dirty="0"/>
          </a:p>
          <a:p>
            <a:r>
              <a:rPr lang="en-IN" dirty="0" err="1"/>
              <a:t>LôûXÙm</a:t>
            </a:r>
            <a:r>
              <a:rPr lang="en-IN" dirty="0"/>
              <a:t> </a:t>
            </a:r>
            <a:r>
              <a:rPr lang="en-IN" dirty="0" err="1"/>
              <a:t>UôûXÙm</a:t>
            </a:r>
            <a:r>
              <a:rPr lang="en-IN" dirty="0"/>
              <a:t> </a:t>
            </a:r>
            <a:r>
              <a:rPr lang="en-IN" dirty="0" err="1"/>
              <a:t>LiÔ</a:t>
            </a:r>
            <a:r>
              <a:rPr lang="en-IN" dirty="0"/>
              <a:t>\</a:t>
            </a:r>
            <a:r>
              <a:rPr lang="en-IN" dirty="0" err="1"/>
              <a:t>eLôWYo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E1749-59F9-4826-BB18-4B9D49C5E0A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TdRo</a:t>
            </a:r>
            <a:r>
              <a:rPr lang="en-IN" dirty="0"/>
              <a:t> ¨</a:t>
            </a:r>
            <a:r>
              <a:rPr lang="en-IN" dirty="0" err="1"/>
              <a:t>Zp</a:t>
            </a:r>
            <a:r>
              <a:rPr lang="en-IN" dirty="0"/>
              <a:t> </a:t>
            </a:r>
            <a:r>
              <a:rPr lang="en-IN" dirty="0" err="1"/>
              <a:t>AYúW-Guû</a:t>
            </a:r>
            <a:r>
              <a:rPr lang="en-IN" dirty="0"/>
              <a:t>] </a:t>
            </a:r>
            <a:r>
              <a:rPr lang="en-IN" dirty="0" err="1"/>
              <a:t>BR¬j§Óm</a:t>
            </a:r>
            <a:endParaRPr lang="en-IN" dirty="0"/>
          </a:p>
          <a:p>
            <a:r>
              <a:rPr lang="en-IN" dirty="0" err="1"/>
              <a:t>TdRo</a:t>
            </a:r>
            <a:r>
              <a:rPr lang="en-IN" dirty="0"/>
              <a:t> ¨</a:t>
            </a:r>
            <a:r>
              <a:rPr lang="en-IN" dirty="0" err="1"/>
              <a:t>Zp</a:t>
            </a:r>
            <a:r>
              <a:rPr lang="en-IN" dirty="0"/>
              <a:t> </a:t>
            </a:r>
            <a:r>
              <a:rPr lang="en-IN" dirty="0" err="1"/>
              <a:t>AYúWõ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B6821-65D1-4D3B-8531-1F9A7D4D17C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GdLôX</a:t>
            </a:r>
            <a:r>
              <a:rPr lang="en-IN" dirty="0"/>
              <a:t> ¨</a:t>
            </a:r>
            <a:r>
              <a:rPr lang="en-IN" dirty="0" err="1"/>
              <a:t>ûXûU«p</a:t>
            </a:r>
            <a:r>
              <a:rPr lang="en-IN" dirty="0"/>
              <a:t> </a:t>
            </a:r>
            <a:r>
              <a:rPr lang="en-IN" dirty="0" err="1"/>
              <a:t>Gû</a:t>
            </a:r>
            <a:r>
              <a:rPr lang="en-IN" dirty="0"/>
              <a:t>]f </a:t>
            </a:r>
            <a:r>
              <a:rPr lang="en-IN" dirty="0" err="1"/>
              <a:t>úNRlTÓjRôÕ</a:t>
            </a:r>
            <a:endParaRPr lang="en-IN" dirty="0"/>
          </a:p>
          <a:p>
            <a:r>
              <a:rPr lang="en-IN" dirty="0" err="1"/>
              <a:t>AdúLôXm</a:t>
            </a:r>
            <a:r>
              <a:rPr lang="en-IN" dirty="0"/>
              <a:t> </a:t>
            </a:r>
            <a:r>
              <a:rPr lang="en-IN" dirty="0" err="1"/>
              <a:t>ùLôiúPôû</a:t>
            </a:r>
            <a:r>
              <a:rPr lang="en-IN" dirty="0"/>
              <a:t>] </a:t>
            </a:r>
            <a:r>
              <a:rPr lang="en-IN" dirty="0" err="1"/>
              <a:t>AdLôXm</a:t>
            </a:r>
            <a:r>
              <a:rPr lang="en-IN" dirty="0"/>
              <a:t> ×¬</a:t>
            </a:r>
            <a:r>
              <a:rPr lang="en-IN" dirty="0" err="1"/>
              <a:t>VúY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13B7C-56D7-4329-AD13-D0A9E5618B4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GpXôj</a:t>
            </a:r>
            <a:r>
              <a:rPr lang="en-IN" dirty="0"/>
              <a:t> ¾ûULhÏm </a:t>
            </a:r>
            <a:r>
              <a:rPr lang="en-IN" dirty="0" err="1"/>
              <a:t>Guû</a:t>
            </a:r>
            <a:r>
              <a:rPr lang="en-IN" dirty="0"/>
              <a:t>] ®</a:t>
            </a:r>
            <a:r>
              <a:rPr lang="en-IN" dirty="0" err="1"/>
              <a:t>Xd¡úV</a:t>
            </a:r>
            <a:endParaRPr lang="en-IN" dirty="0"/>
          </a:p>
          <a:p>
            <a:r>
              <a:rPr lang="en-IN" dirty="0" err="1"/>
              <a:t>GpXôj</a:t>
            </a:r>
            <a:r>
              <a:rPr lang="en-IN" dirty="0"/>
              <a:t> ¾ûULhÏm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340DE-97A3-418D-A3EE-FC112C31866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ùTôpXô</a:t>
            </a:r>
            <a:r>
              <a:rPr lang="en-IN" dirty="0"/>
              <a:t> EX¡²p </a:t>
            </a:r>
            <a:r>
              <a:rPr lang="en-IN" dirty="0" err="1"/>
              <a:t>úTôdÏYWjûRÙm</a:t>
            </a:r>
            <a:endParaRPr lang="en-IN" dirty="0"/>
          </a:p>
          <a:p>
            <a:r>
              <a:rPr lang="en-IN" dirty="0" err="1"/>
              <a:t>SpXôjÕUôûYÙm</a:t>
            </a:r>
            <a:r>
              <a:rPr lang="en-IN" dirty="0"/>
              <a:t> </a:t>
            </a:r>
            <a:r>
              <a:rPr lang="en-IN" dirty="0" err="1"/>
              <a:t>SôúPôßm</a:t>
            </a:r>
            <a:r>
              <a:rPr lang="en-IN" dirty="0"/>
              <a:t> </a:t>
            </a:r>
            <a:r>
              <a:rPr lang="en-IN" dirty="0" err="1"/>
              <a:t>LôlTYo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103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2020-11-29T01:54:39Z</dcterms:modified>
</cp:coreProperties>
</file>