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BBB4F-A1CB-481C-943F-66E2DD857CD5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dúLu</a:t>
            </a:r>
            <a:r>
              <a:rPr lang="en-IN" dirty="0"/>
              <a:t> C² </a:t>
            </a:r>
            <a:r>
              <a:rPr lang="en-IN" dirty="0" err="1"/>
              <a:t>TVúU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Gu </a:t>
            </a:r>
            <a:r>
              <a:rPr lang="en-IN" dirty="0" err="1"/>
              <a:t>ÕûQúV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ÕuT</a:t>
            </a:r>
            <a:r>
              <a:rPr lang="en-IN" dirty="0"/>
              <a:t> </a:t>
            </a:r>
            <a:r>
              <a:rPr lang="en-IN" dirty="0" err="1"/>
              <a:t>úSWj§úX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ô¥ÚlTôo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08B1A-DE23-4ACA-87E0-56F480686F8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CÕYûW</a:t>
            </a:r>
            <a:r>
              <a:rPr lang="en-IN" dirty="0"/>
              <a:t> Y¯ </a:t>
            </a:r>
            <a:r>
              <a:rPr lang="en-IN" dirty="0" err="1"/>
              <a:t>Lôh</a:t>
            </a:r>
            <a:r>
              <a:rPr lang="en-IN" dirty="0"/>
              <a:t>¥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Cu]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A4B32-AA88-4EFC-95C7-6F314639C4F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Ø¥Ùm</a:t>
            </a:r>
            <a:r>
              <a:rPr lang="en-IN" dirty="0"/>
              <a:t> </a:t>
            </a:r>
            <a:r>
              <a:rPr lang="en-IN" dirty="0" err="1"/>
              <a:t>YûWÙm</a:t>
            </a:r>
            <a:endParaRPr lang="en-IN" dirty="0"/>
          </a:p>
          <a:p>
            <a:r>
              <a:rPr lang="es-ES" dirty="0" err="1"/>
              <a:t>EkRú</a:t>
            </a:r>
            <a:r>
              <a:rPr lang="es-ES" dirty="0"/>
              <a:t>]</a:t>
            </a:r>
            <a:r>
              <a:rPr lang="es-ES" dirty="0" err="1"/>
              <a:t>ô¥ÚlúTu</a:t>
            </a:r>
            <a:r>
              <a:rPr lang="es-ES" dirty="0"/>
              <a:t> </a:t>
            </a:r>
            <a:r>
              <a:rPr lang="es-ES" dirty="0" err="1"/>
              <a:t>Gu</a:t>
            </a:r>
            <a:r>
              <a:rPr lang="es-ES" dirty="0"/>
              <a:t>\Yo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C8CF6-E082-4A51-923D-7027FF5DE7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U¡ûU«p</a:t>
            </a:r>
            <a:r>
              <a:rPr lang="en-IN" dirty="0"/>
              <a:t> </a:t>
            </a:r>
            <a:r>
              <a:rPr lang="en-IN" dirty="0" err="1"/>
              <a:t>úNolTôúW-Sm©dûL«p</a:t>
            </a:r>
            <a:endParaRPr lang="en-IN" dirty="0"/>
          </a:p>
          <a:p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TôWôhÓ¡ú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18022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9CC2E-5A06-45F8-80B5-630A2C9D651B}"/>
              </a:ext>
            </a:extLst>
          </p:cNvPr>
          <p:cNvSpPr txBox="1"/>
          <p:nvPr/>
        </p:nvSpPr>
        <p:spPr>
          <a:xfrm>
            <a:off x="0" y="5477743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LPkR</a:t>
            </a:r>
            <a:r>
              <a:rPr lang="en-IN" sz="4100" dirty="0"/>
              <a:t> </a:t>
            </a:r>
            <a:r>
              <a:rPr lang="en-IN" sz="4100" dirty="0" err="1"/>
              <a:t>Yôr</a:t>
            </a:r>
            <a:r>
              <a:rPr lang="en-IN" sz="4100" dirty="0"/>
              <a:t> </a:t>
            </a:r>
            <a:r>
              <a:rPr lang="en-IN" sz="4100" dirty="0" err="1"/>
              <a:t>SôhLs</a:t>
            </a:r>
            <a:r>
              <a:rPr lang="en-IN" sz="4100" dirty="0"/>
              <a:t> </a:t>
            </a:r>
            <a:r>
              <a:rPr lang="en-IN" sz="4100" dirty="0" err="1"/>
              <a:t>GpXôm</a:t>
            </a:r>
            <a:r>
              <a:rPr lang="en-IN" sz="4100" dirty="0"/>
              <a:t> </a:t>
            </a:r>
            <a:r>
              <a:rPr lang="en-IN" sz="4100" dirty="0" err="1"/>
              <a:t>LojRúW</a:t>
            </a:r>
            <a:r>
              <a:rPr lang="en-IN" sz="4100" dirty="0"/>
              <a:t> </a:t>
            </a:r>
            <a:r>
              <a:rPr lang="en-IN" sz="4100" dirty="0" err="1"/>
              <a:t>Guû</a:t>
            </a:r>
            <a:r>
              <a:rPr lang="en-IN" sz="4100" dirty="0"/>
              <a:t>]f </a:t>
            </a:r>
            <a:r>
              <a:rPr lang="en-IN" sz="4100" dirty="0" err="1"/>
              <a:t>ÑUkRôo</a:t>
            </a:r>
            <a:endParaRPr lang="en-IN" sz="4100" dirty="0"/>
          </a:p>
          <a:p>
            <a:r>
              <a:rPr lang="en-IN" sz="4100" dirty="0"/>
              <a:t>Li½o </a:t>
            </a:r>
            <a:r>
              <a:rPr lang="en-IN" sz="4100" dirty="0" err="1"/>
              <a:t>VôûYÙm</a:t>
            </a:r>
            <a:r>
              <a:rPr lang="en-IN" sz="4100" dirty="0"/>
              <a:t> </a:t>
            </a:r>
            <a:r>
              <a:rPr lang="en-IN" sz="4100" dirty="0" err="1"/>
              <a:t>ÕûPjRôo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71339-DB3B-42B8-BCAF-176FFCDFFDD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EiûUVôn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úS£jRôo</a:t>
            </a:r>
            <a:endParaRPr lang="en-IN" dirty="0"/>
          </a:p>
          <a:p>
            <a:r>
              <a:rPr lang="en-IN" dirty="0"/>
              <a:t>Es[</a:t>
            </a:r>
            <a:r>
              <a:rPr lang="en-IN" dirty="0" err="1"/>
              <a:t>eûL«p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YûWkRôo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06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2F3DE-2953-4E61-BA3A-240DA80AF69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A±VôùRôußm</a:t>
            </a:r>
            <a:r>
              <a:rPr lang="en-IN" dirty="0"/>
              <a:t> </a:t>
            </a:r>
            <a:r>
              <a:rPr lang="en-IN" dirty="0" err="1"/>
              <a:t>YkR§pûX</a:t>
            </a:r>
            <a:endParaRPr lang="en-IN" dirty="0"/>
          </a:p>
          <a:p>
            <a:r>
              <a:rPr lang="en-IN" dirty="0" err="1"/>
              <a:t>AYûWúV</a:t>
            </a:r>
            <a:r>
              <a:rPr lang="en-IN" dirty="0"/>
              <a:t> </a:t>
            </a:r>
            <a:r>
              <a:rPr lang="en-IN" dirty="0" err="1"/>
              <a:t>NôokÕ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2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3900F-0841-4466-989E-29329B8F6EBC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LojRúWô¥ûNkúR</a:t>
            </a:r>
            <a:r>
              <a:rPr lang="en-IN" dirty="0"/>
              <a:t> </a:t>
            </a:r>
            <a:r>
              <a:rPr lang="en-IN" dirty="0" err="1"/>
              <a:t>SPkúRu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DkRôo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24751-FC0C-4295-AB2F-7E19F173128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ÑYôNjRôp</a:t>
            </a:r>
            <a:r>
              <a:rPr lang="en-IN" dirty="0"/>
              <a:t> </a:t>
            </a:r>
            <a:r>
              <a:rPr lang="en-IN" dirty="0" err="1"/>
              <a:t>Sôàm</a:t>
            </a:r>
            <a:r>
              <a:rPr lang="en-IN" dirty="0"/>
              <a:t> ©</a:t>
            </a:r>
            <a:r>
              <a:rPr lang="en-IN" dirty="0" err="1"/>
              <a:t>ûZjRRôp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©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AûQjRôo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131E9-F2BD-4C10-B282-CBEB4464F804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ÙjReLs</a:t>
            </a:r>
            <a:r>
              <a:rPr lang="en-IN" dirty="0"/>
              <a:t> </a:t>
            </a:r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Nk§jÕm</a:t>
            </a:r>
            <a:endParaRPr lang="en-IN" dirty="0"/>
          </a:p>
          <a:p>
            <a:r>
              <a:rPr lang="en-IN" dirty="0" err="1"/>
              <a:t>úVôoRôu</a:t>
            </a:r>
            <a:r>
              <a:rPr lang="en-IN" dirty="0"/>
              <a:t> S§ ×</a:t>
            </a:r>
            <a:r>
              <a:rPr lang="en-IN" dirty="0" err="1"/>
              <a:t>WiÓ</a:t>
            </a:r>
            <a:r>
              <a:rPr lang="en-IN" dirty="0"/>
              <a:t> </a:t>
            </a:r>
            <a:r>
              <a:rPr lang="en-IN" dirty="0" err="1"/>
              <a:t>YkÕm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A6C9A-6147-4F55-8537-A67F40DD8FB6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pl-PL" dirty="0"/>
              <a:t>®u úRYu Gu ù_TeLû[</a:t>
            </a:r>
          </a:p>
          <a:p>
            <a:r>
              <a:rPr lang="fr-FR" dirty="0" err="1"/>
              <a:t>Htßl</a:t>
            </a:r>
            <a:r>
              <a:rPr lang="fr-FR" dirty="0"/>
              <a:t> </a:t>
            </a:r>
            <a:r>
              <a:rPr lang="fr-FR" dirty="0" err="1"/>
              <a:t>T§p</a:t>
            </a:r>
            <a:r>
              <a:rPr lang="fr-FR" dirty="0"/>
              <a:t> </a:t>
            </a:r>
            <a:r>
              <a:rPr lang="fr-FR" dirty="0" err="1"/>
              <a:t>A°jRôo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7A230-6779-4F6E-9CF7-B37387D5991C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CjRû</a:t>
            </a:r>
            <a:r>
              <a:rPr lang="en-IN" dirty="0"/>
              <a:t>] </a:t>
            </a:r>
            <a:r>
              <a:rPr lang="en-IN" dirty="0" err="1"/>
              <a:t>At×R</a:t>
            </a:r>
            <a:r>
              <a:rPr lang="en-IN" dirty="0"/>
              <a:t> </a:t>
            </a:r>
            <a:r>
              <a:rPr lang="en-IN" dirty="0" err="1"/>
              <a:t>SuûULs</a:t>
            </a:r>
            <a:endParaRPr lang="en-IN" dirty="0"/>
          </a:p>
          <a:p>
            <a:r>
              <a:rPr lang="en-IN" dirty="0" err="1"/>
              <a:t>LojRu</a:t>
            </a:r>
            <a:r>
              <a:rPr lang="en-IN" dirty="0"/>
              <a:t> </a:t>
            </a:r>
            <a:r>
              <a:rPr lang="en-IN" dirty="0" err="1"/>
              <a:t>ùNnRûR</a:t>
            </a:r>
            <a:r>
              <a:rPr lang="en-IN" dirty="0"/>
              <a:t> ¨û]</a:t>
            </a:r>
            <a:r>
              <a:rPr lang="en-IN" dirty="0" err="1"/>
              <a:t>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164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2020-11-29T01:57:28Z</dcterms:modified>
</cp:coreProperties>
</file>