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42774-70D0-48F3-BB4B-137BC9790CA5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000" dirty="0" err="1"/>
              <a:t>AZLô</a:t>
            </a:r>
            <a:r>
              <a:rPr lang="es-ES" sz="4000" dirty="0"/>
              <a:t>]Yo </a:t>
            </a:r>
            <a:r>
              <a:rPr lang="es-ES" sz="4000" dirty="0" err="1"/>
              <a:t>AÚûUVô</a:t>
            </a:r>
            <a:r>
              <a:rPr lang="es-ES" sz="4000" dirty="0"/>
              <a:t>]Yo C²ûUVô]Yo</a:t>
            </a:r>
          </a:p>
          <a:p>
            <a:r>
              <a:rPr lang="es-ES" sz="4000" dirty="0" err="1"/>
              <a:t>U¡ûUVô</a:t>
            </a:r>
            <a:r>
              <a:rPr lang="es-ES" sz="4000" dirty="0"/>
              <a:t>]Yo </a:t>
            </a:r>
            <a:r>
              <a:rPr lang="es-ES" sz="4000" dirty="0" err="1"/>
              <a:t>ÁhTWô</a:t>
            </a:r>
            <a:r>
              <a:rPr lang="es-ES" sz="4000" dirty="0"/>
              <a:t>]Yo </a:t>
            </a:r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DF8A7-FFB9-4172-A4E0-8D05662276A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úNû]L°u LojRo Sm U¡ûU«u Wô_ô</a:t>
            </a:r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SmúUô¥ÚdÏm</a:t>
            </a:r>
            <a:r>
              <a:rPr lang="en-IN" dirty="0"/>
              <a:t> </a:t>
            </a:r>
            <a:r>
              <a:rPr lang="en-IN" dirty="0" err="1"/>
              <a:t>CmUôàúYXo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20871-3922-45C7-83C8-7CA34AA117E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CmUhÓm</a:t>
            </a:r>
            <a:r>
              <a:rPr lang="en-IN" dirty="0"/>
              <a:t> C²úUÛm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</a:p>
          <a:p>
            <a:r>
              <a:rPr lang="en-IN" dirty="0" err="1"/>
              <a:t>GuàûPVYo</a:t>
            </a:r>
            <a:r>
              <a:rPr lang="en-IN" dirty="0"/>
              <a:t> Gu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4FE22-D3BE-4764-90E0-F71C93AE2AB6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LuUûXÙm</a:t>
            </a:r>
            <a:r>
              <a:rPr lang="en-IN" dirty="0"/>
              <a:t> </a:t>
            </a:r>
            <a:r>
              <a:rPr lang="en-IN" dirty="0" err="1"/>
              <a:t>úLôhûPÙm</a:t>
            </a:r>
            <a:r>
              <a:rPr lang="en-IN" dirty="0"/>
              <a:t> </a:t>
            </a:r>
            <a:r>
              <a:rPr lang="en-IN" dirty="0" err="1"/>
              <a:t>ÕûQÙUô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Bt±j</a:t>
            </a:r>
            <a:r>
              <a:rPr lang="en-IN" dirty="0"/>
              <a:t> </a:t>
            </a:r>
            <a:r>
              <a:rPr lang="en-IN" dirty="0" err="1"/>
              <a:t>úRt±d</a:t>
            </a:r>
            <a:r>
              <a:rPr lang="en-IN" dirty="0"/>
              <a:t> </a:t>
            </a:r>
            <a:r>
              <a:rPr lang="en-IN" dirty="0" err="1"/>
              <a:t>Lôj§Óm</a:t>
            </a:r>
            <a:r>
              <a:rPr lang="en-IN" dirty="0"/>
              <a:t> </a:t>
            </a:r>
            <a:r>
              <a:rPr lang="en-IN" dirty="0" err="1"/>
              <a:t>RôÙUô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EB813-4568-49BD-BE56-8A7C7A9FA9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SPj§Óm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(2)</a:t>
            </a:r>
          </a:p>
          <a:p>
            <a:r>
              <a:rPr lang="en-IN" dirty="0" err="1"/>
              <a:t>GuàûPVYo</a:t>
            </a:r>
            <a:r>
              <a:rPr lang="en-IN" dirty="0"/>
              <a:t> Gu </a:t>
            </a:r>
            <a:r>
              <a:rPr lang="en-IN" dirty="0" err="1"/>
              <a:t>úSN</a:t>
            </a:r>
            <a:r>
              <a:rPr lang="en-IN" dirty="0"/>
              <a:t> </a:t>
            </a:r>
            <a:r>
              <a:rPr lang="en-IN" dirty="0" err="1"/>
              <a:t>LojRúW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B3E0F-D3D4-43FC-8F4C-88F8DE6D1DA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úUh¥úX</a:t>
            </a:r>
            <a:r>
              <a:rPr lang="en-IN" dirty="0"/>
              <a:t> </a:t>
            </a:r>
            <a:r>
              <a:rPr lang="en-IN" dirty="0" err="1"/>
              <a:t>ùLôpLRô®úX</a:t>
            </a:r>
            <a:endParaRPr lang="en-IN" dirty="0"/>
          </a:p>
          <a:p>
            <a:r>
              <a:rPr lang="en-IN" dirty="0" err="1"/>
              <a:t>úSN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k§úV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4B2DE-CF3D-47BE-B4FF-1439487F0F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TôNj§u</a:t>
            </a:r>
            <a:r>
              <a:rPr lang="en-IN" dirty="0"/>
              <a:t> </a:t>
            </a:r>
            <a:r>
              <a:rPr lang="en-IN" dirty="0" err="1"/>
              <a:t>GpûX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endParaRPr lang="en-IN" dirty="0"/>
          </a:p>
          <a:p>
            <a:r>
              <a:rPr lang="en-IN" dirty="0" err="1"/>
              <a:t>GuàûPVYo</a:t>
            </a:r>
            <a:r>
              <a:rPr lang="en-IN" dirty="0"/>
              <a:t> Gu Au× </a:t>
            </a:r>
            <a:r>
              <a:rPr lang="en-IN" dirty="0" err="1"/>
              <a:t>CWhNLo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2020-11-27T10:29:22Z</dcterms:modified>
</cp:coreProperties>
</file>