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48056-94CA-4AA2-B73C-AE110798B55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LÞPú</a:t>
            </a:r>
            <a:r>
              <a:rPr lang="en-IN" dirty="0"/>
              <a:t>]</a:t>
            </a:r>
          </a:p>
          <a:p>
            <a:r>
              <a:rPr lang="en-IN" dirty="0" err="1"/>
              <a:t>YkÕ</a:t>
            </a:r>
            <a:r>
              <a:rPr lang="en-IN" dirty="0"/>
              <a:t> YWUÚs </a:t>
            </a:r>
            <a:r>
              <a:rPr lang="en-IN" dirty="0" err="1"/>
              <a:t>A°j§ÓúU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1E478-8B3F-4819-8C82-A5A0131428EA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ùTÚ¡PúY</a:t>
            </a:r>
            <a:r>
              <a:rPr lang="en-IN" dirty="0"/>
              <a:t> </a:t>
            </a:r>
            <a:r>
              <a:rPr lang="en-IN" dirty="0" err="1"/>
              <a:t>Em</a:t>
            </a:r>
            <a:endParaRPr lang="en-IN" dirty="0"/>
          </a:p>
          <a:p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ùSÚe¡ÓúR</a:t>
            </a:r>
            <a:r>
              <a:rPr lang="en-IN" dirty="0"/>
              <a:t>-ªL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62F9F-F557-4A34-B613-57CC16B8671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UQô</a:t>
            </a:r>
            <a:r>
              <a:rPr lang="en-IN" dirty="0"/>
              <a:t>[û]f </a:t>
            </a:r>
            <a:r>
              <a:rPr lang="en-IN" dirty="0" err="1"/>
              <a:t>Nk§dLúY</a:t>
            </a:r>
            <a:endParaRPr lang="en-IN" dirty="0"/>
          </a:p>
          <a:p>
            <a:r>
              <a:rPr lang="en-IN" dirty="0" err="1"/>
              <a:t>BVjRm</a:t>
            </a:r>
            <a:r>
              <a:rPr lang="en-IN" dirty="0"/>
              <a:t> </a:t>
            </a:r>
            <a:r>
              <a:rPr lang="en-IN" dirty="0" err="1"/>
              <a:t>A°j§ÓúU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9DA83-6366-41FE-932C-8181ACC5B44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ALt±ÉúW</a:t>
            </a:r>
            <a:r>
              <a:rPr lang="en-IN" dirty="0"/>
              <a:t> </a:t>
            </a:r>
            <a:r>
              <a:rPr lang="en-IN" dirty="0" err="1"/>
              <a:t>EkRu</a:t>
            </a:r>
            <a:endParaRPr lang="en-IN" dirty="0"/>
          </a:p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T¦k§ÓúYu-GkRu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68E1E-4027-4A70-821B-7AF0DBCC71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T¬ÑjRo</a:t>
            </a:r>
            <a:r>
              <a:rPr lang="en-IN" dirty="0"/>
              <a:t> </a:t>
            </a:r>
            <a:r>
              <a:rPr lang="en-IN" dirty="0" err="1"/>
              <a:t>úTôt±Óm</a:t>
            </a:r>
            <a:r>
              <a:rPr lang="en-IN" dirty="0"/>
              <a:t> TWU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/>
              <a:t>R¬£</a:t>
            </a:r>
            <a:r>
              <a:rPr lang="en-IN" dirty="0" err="1"/>
              <a:t>dLj</a:t>
            </a:r>
            <a:r>
              <a:rPr lang="en-IN" dirty="0"/>
              <a:t> §Ú </a:t>
            </a:r>
            <a:r>
              <a:rPr lang="en-IN" dirty="0" err="1"/>
              <a:t>ØLúU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379F6-892A-43BB-8100-C49AE5664AC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Au©ZkúR</a:t>
            </a:r>
            <a:r>
              <a:rPr lang="en-IN" dirty="0"/>
              <a:t> ªL</a:t>
            </a:r>
          </a:p>
          <a:p>
            <a:r>
              <a:rPr lang="pt-BR" dirty="0"/>
              <a:t>Yô¥j R®j§ÓúR-_]m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FEBBB-09EB-45B0-B00F-9E575C4202B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UôªNUô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VôY¬Ûm</a:t>
            </a:r>
            <a:endParaRPr lang="en-IN" dirty="0"/>
          </a:p>
          <a:p>
            <a:r>
              <a:rPr lang="en-IN" dirty="0" err="1"/>
              <a:t>Uô¬ûVl</a:t>
            </a:r>
            <a:r>
              <a:rPr lang="en-IN" dirty="0"/>
              <a:t> </a:t>
            </a:r>
            <a:r>
              <a:rPr lang="en-IN" dirty="0" err="1"/>
              <a:t>ùTô¯k§ÓúU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4C25D-A30C-4992-8C71-1EC56DB5004D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</a:t>
            </a:r>
            <a:r>
              <a:rPr lang="en-IN" dirty="0"/>
              <a:t> </a:t>
            </a:r>
            <a:r>
              <a:rPr lang="en-IN" dirty="0" err="1"/>
              <a:t>AûPVô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ClúTô</a:t>
            </a:r>
            <a:endParaRPr lang="en-IN" dirty="0"/>
          </a:p>
          <a:p>
            <a:r>
              <a:rPr lang="en-IN" dirty="0" err="1"/>
              <a:t>AûQkúR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k§ÓúR-YpX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F4D25-8951-4B8A-8259-9F2FFD3D7AF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AlúTôvRXo</a:t>
            </a:r>
            <a:r>
              <a:rPr lang="en-IN" dirty="0"/>
              <a:t> </a:t>
            </a:r>
            <a:r>
              <a:rPr lang="en-IN" dirty="0" err="1"/>
              <a:t>LôXeL°u</a:t>
            </a:r>
            <a:endParaRPr lang="en-IN" dirty="0"/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SPj§ÓúU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2416-F785-4C4D-B164-0B3D1C76264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\Ls ¿</a:t>
            </a:r>
            <a:r>
              <a:rPr lang="en-IN" dirty="0" err="1"/>
              <a:t>d¡ÓúU</a:t>
            </a:r>
            <a:r>
              <a:rPr lang="en-IN" dirty="0"/>
              <a:t> §</a:t>
            </a:r>
            <a:r>
              <a:rPr lang="en-IN" dirty="0" err="1"/>
              <a:t>Úf</a:t>
            </a:r>
            <a:endParaRPr lang="en-IN" dirty="0"/>
          </a:p>
          <a:p>
            <a:r>
              <a:rPr lang="en-IN" dirty="0" err="1"/>
              <a:t>NûTÙm</a:t>
            </a:r>
            <a:r>
              <a:rPr lang="en-IN" dirty="0"/>
              <a:t> Y[</a:t>
            </a:r>
            <a:r>
              <a:rPr lang="en-IN" dirty="0" err="1"/>
              <a:t>ok§PúY-Gmªp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68489-5ADF-4B04-8072-888D24F183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®¯</a:t>
            </a:r>
            <a:r>
              <a:rPr lang="fr-FR" dirty="0" err="1"/>
              <a:t>l×Pu</a:t>
            </a:r>
            <a:r>
              <a:rPr lang="fr-FR" dirty="0"/>
              <a:t> ù_©</a:t>
            </a:r>
            <a:r>
              <a:rPr lang="fr-FR" dirty="0" err="1"/>
              <a:t>j§Óm</a:t>
            </a:r>
            <a:r>
              <a:rPr lang="fr-FR" dirty="0"/>
              <a:t> </a:t>
            </a:r>
            <a:r>
              <a:rPr lang="fr-FR" dirty="0" err="1"/>
              <a:t>ÅWoLû</a:t>
            </a:r>
            <a:r>
              <a:rPr lang="fr-FR" dirty="0"/>
              <a:t>[</a:t>
            </a:r>
          </a:p>
          <a:p>
            <a:r>
              <a:rPr lang="en-IN" dirty="0"/>
              <a:t>®</a:t>
            </a:r>
            <a:r>
              <a:rPr lang="en-IN" dirty="0" err="1"/>
              <a:t>ûWkùReÏm</a:t>
            </a:r>
            <a:r>
              <a:rPr lang="en-IN" dirty="0"/>
              <a:t> </a:t>
            </a:r>
            <a:r>
              <a:rPr lang="en-IN" dirty="0" err="1"/>
              <a:t>GÝl©ÓúU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2020-11-27T10:38:19Z</dcterms:modified>
</cp:coreProperties>
</file>