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BEDBA-C867-42F6-98FA-79E2CBC9F3C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Au©úRôõ</a:t>
            </a:r>
            <a:r>
              <a:rPr lang="fr-FR" dirty="0"/>
              <a:t> </a:t>
            </a:r>
            <a:r>
              <a:rPr lang="fr-FR" dirty="0" err="1"/>
              <a:t>Au©úRôõ</a:t>
            </a:r>
            <a:r>
              <a:rPr lang="fr-FR" dirty="0"/>
              <a:t> </a:t>
            </a:r>
            <a:r>
              <a:rPr lang="fr-FR" dirty="0" err="1"/>
              <a:t>Au©úRôõ</a:t>
            </a:r>
            <a:r>
              <a:rPr lang="fr-FR" dirty="0"/>
              <a:t> </a:t>
            </a:r>
            <a:r>
              <a:rPr lang="fr-FR" dirty="0" err="1"/>
              <a:t>Guû</a:t>
            </a:r>
            <a:r>
              <a:rPr lang="fr-FR" dirty="0"/>
              <a:t>]</a:t>
            </a:r>
          </a:p>
          <a:p>
            <a:r>
              <a:rPr lang="en-IN" dirty="0"/>
              <a:t>AûZj¾o </a:t>
            </a:r>
            <a:r>
              <a:rPr lang="en-IN" dirty="0" err="1"/>
              <a:t>AWúN</a:t>
            </a:r>
            <a:r>
              <a:rPr lang="en-IN" dirty="0"/>
              <a:t> AÚ[</a:t>
            </a:r>
            <a:r>
              <a:rPr lang="en-IN" dirty="0" err="1"/>
              <a:t>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46A29-CE58-4CF3-882D-7854261234FE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EmûUf</a:t>
            </a:r>
            <a:r>
              <a:rPr lang="en-IN" dirty="0"/>
              <a:t> </a:t>
            </a:r>
            <a:r>
              <a:rPr lang="en-IN" dirty="0" err="1"/>
              <a:t>Nk§j§P</a:t>
            </a:r>
            <a:r>
              <a:rPr lang="en-IN" dirty="0"/>
              <a:t> </a:t>
            </a:r>
            <a:r>
              <a:rPr lang="en-IN" dirty="0" err="1"/>
              <a:t>çVô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NôVùX</a:t>
            </a:r>
            <a:r>
              <a:rPr lang="en-IN" dirty="0"/>
              <a:t>]</a:t>
            </a:r>
            <a:r>
              <a:rPr lang="en-IN" dirty="0" err="1"/>
              <a:t>dLÚÞm</a:t>
            </a:r>
            <a:endParaRPr lang="en-IN" dirty="0"/>
          </a:p>
          <a:p>
            <a:r>
              <a:rPr lang="en-IN" dirty="0"/>
              <a:t>Eu]</a:t>
            </a:r>
            <a:r>
              <a:rPr lang="en-IN" dirty="0" err="1"/>
              <a:t>ReL°úX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EmúUôùPôu</a:t>
            </a:r>
            <a:r>
              <a:rPr lang="en-IN" dirty="0"/>
              <a:t>\</a:t>
            </a:r>
            <a:r>
              <a:rPr lang="en-IN" dirty="0" err="1"/>
              <a:t>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8BE5-774B-409E-9F1C-A9233C5A4725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Re¡P</a:t>
            </a:r>
            <a:r>
              <a:rPr lang="en-IN" dirty="0"/>
              <a:t> </a:t>
            </a:r>
            <a:r>
              <a:rPr lang="en-IN" dirty="0" err="1"/>
              <a:t>RVYÚÞm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8EDAB-C7DF-45E3-B14C-F16E1B1CE2AD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Sô±d</a:t>
            </a:r>
            <a:r>
              <a:rPr lang="en-IN" dirty="0"/>
              <a:t> ¡</a:t>
            </a:r>
            <a:r>
              <a:rPr lang="en-IN" dirty="0" err="1"/>
              <a:t>PkR</a:t>
            </a:r>
            <a:r>
              <a:rPr lang="en-IN" dirty="0"/>
              <a:t> Gu </a:t>
            </a:r>
            <a:r>
              <a:rPr lang="en-IN" dirty="0" err="1"/>
              <a:t>Sôt</a:t>
            </a:r>
            <a:r>
              <a:rPr lang="en-IN" dirty="0"/>
              <a:t>\</a:t>
            </a:r>
            <a:r>
              <a:rPr lang="en-IN" dirty="0" err="1"/>
              <a:t>jûR</a:t>
            </a:r>
            <a:r>
              <a:rPr lang="en-IN" dirty="0"/>
              <a:t> ¿</a:t>
            </a:r>
            <a:r>
              <a:rPr lang="en-IN" dirty="0" err="1"/>
              <a:t>d¡VÕm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en-IN" dirty="0" err="1"/>
              <a:t>SôNUÔLôUp</a:t>
            </a:r>
            <a:r>
              <a:rPr lang="en-IN" dirty="0"/>
              <a:t> </a:t>
            </a:r>
            <a:r>
              <a:rPr lang="en-IN" dirty="0" err="1"/>
              <a:t>TôÕLôjRûQjÕ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51A38-5966-4BBC-9B63-9BC6314650DD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UkûR«p</a:t>
            </a:r>
            <a:r>
              <a:rPr lang="en-IN" dirty="0"/>
              <a:t> </a:t>
            </a:r>
            <a:r>
              <a:rPr lang="en-IN" dirty="0" err="1"/>
              <a:t>úNojÕd</a:t>
            </a:r>
            <a:r>
              <a:rPr lang="en-IN" dirty="0"/>
              <a:t> ùLôi¼úW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01230-B689-4D74-ACE7-55B8A8A1B337}"/>
              </a:ext>
            </a:extLst>
          </p:cNvPr>
          <p:cNvSpPr txBox="1"/>
          <p:nvPr/>
        </p:nvSpPr>
        <p:spPr>
          <a:xfrm>
            <a:off x="0" y="540224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</a:t>
            </a:r>
            <a:r>
              <a:rPr lang="en-IN" dirty="0"/>
              <a:t> _</a:t>
            </a:r>
            <a:r>
              <a:rPr lang="en-IN" dirty="0" err="1"/>
              <a:t>Xj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Ñj§L¬j¾o </a:t>
            </a:r>
            <a:r>
              <a:rPr lang="en-IN" dirty="0" err="1"/>
              <a:t>Guû</a:t>
            </a:r>
            <a:r>
              <a:rPr lang="en-IN" dirty="0"/>
              <a:t>]j </a:t>
            </a:r>
            <a:r>
              <a:rPr lang="en-IN" dirty="0" err="1"/>
              <a:t>RUdLôn</a:t>
            </a:r>
            <a:endParaRPr lang="en-IN" dirty="0"/>
          </a:p>
          <a:p>
            <a:r>
              <a:rPr lang="en-IN" dirty="0" err="1"/>
              <a:t>ùNôkRUô</a:t>
            </a:r>
            <a:r>
              <a:rPr lang="en-IN" dirty="0"/>
              <a:t>] </a:t>
            </a:r>
            <a:r>
              <a:rPr lang="en-IN" dirty="0" err="1"/>
              <a:t>GkRu</a:t>
            </a:r>
            <a:r>
              <a:rPr lang="en-IN" dirty="0"/>
              <a:t> £</a:t>
            </a:r>
            <a:r>
              <a:rPr lang="en-IN" dirty="0" err="1"/>
              <a:t>kûR</a:t>
            </a:r>
            <a:r>
              <a:rPr lang="en-IN" dirty="0"/>
              <a:t> </a:t>
            </a:r>
            <a:r>
              <a:rPr lang="en-IN" dirty="0" err="1"/>
              <a:t>ALt</a:t>
            </a:r>
            <a:r>
              <a:rPr lang="en-IN" dirty="0"/>
              <a:t>± 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02C87-2179-4A35-AA4E-028381941470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jRjûRf</a:t>
            </a:r>
            <a:r>
              <a:rPr lang="en-IN" dirty="0"/>
              <a:t> </a:t>
            </a:r>
            <a:r>
              <a:rPr lang="en-IN" dirty="0" err="1"/>
              <a:t>ùNnVf</a:t>
            </a:r>
            <a:r>
              <a:rPr lang="en-IN" dirty="0"/>
              <a:t> ùNn¾úW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5F0D5-8937-4355-B408-7A4B155E1C09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DkÕ</a:t>
            </a:r>
            <a:r>
              <a:rPr lang="en-IN" dirty="0"/>
              <a:t> Gu </a:t>
            </a:r>
            <a:r>
              <a:rPr lang="en-IN" dirty="0" err="1"/>
              <a:t>LôVm</a:t>
            </a:r>
            <a:r>
              <a:rPr lang="en-IN" dirty="0"/>
              <a:t> </a:t>
            </a:r>
            <a:r>
              <a:rPr lang="en-IN" dirty="0" err="1"/>
              <a:t>T¬ÑjRôXVUôm</a:t>
            </a:r>
            <a:endParaRPr lang="en-IN" dirty="0"/>
          </a:p>
          <a:p>
            <a:r>
              <a:rPr lang="en-IN" dirty="0"/>
              <a:t>B§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ùNôkRUôd¡d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FDD13-EBC9-4A59-9B88-DA397FC6F9D7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Gu] </a:t>
            </a:r>
            <a:r>
              <a:rPr lang="en-IN" dirty="0" err="1"/>
              <a:t>úT¬uT</a:t>
            </a:r>
            <a:r>
              <a:rPr lang="en-IN" dirty="0"/>
              <a:t> </a:t>
            </a:r>
            <a:r>
              <a:rPr lang="en-IN" dirty="0" err="1"/>
              <a:t>ùU</a:t>
            </a:r>
            <a:r>
              <a:rPr lang="en-IN" dirty="0"/>
              <a:t>]</a:t>
            </a:r>
            <a:r>
              <a:rPr lang="en-IN" dirty="0" err="1"/>
              <a:t>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3C33B-D1DE-4B34-A4B7-5DC4923B4FEE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Ë®Vm</a:t>
            </a:r>
            <a:r>
              <a:rPr lang="en-IN" dirty="0"/>
              <a:t> </a:t>
            </a:r>
            <a:r>
              <a:rPr lang="en-IN" dirty="0" err="1"/>
              <a:t>CléÜXLj§úX</a:t>
            </a:r>
            <a:r>
              <a:rPr lang="en-IN" dirty="0"/>
              <a:t> </a:t>
            </a:r>
            <a:r>
              <a:rPr lang="en-IN" dirty="0" err="1"/>
              <a:t>Vôàm</a:t>
            </a:r>
            <a:r>
              <a:rPr lang="en-IN" dirty="0"/>
              <a:t> </a:t>
            </a:r>
            <a:r>
              <a:rPr lang="en-IN" dirty="0" err="1"/>
              <a:t>SPkR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¸</a:t>
            </a:r>
            <a:r>
              <a:rPr lang="en-IN" dirty="0" err="1"/>
              <a:t>RØPu</a:t>
            </a:r>
            <a:r>
              <a:rPr lang="en-IN" dirty="0"/>
              <a:t> </a:t>
            </a:r>
            <a:r>
              <a:rPr lang="en-IN" dirty="0" err="1"/>
              <a:t>çVÚPu</a:t>
            </a:r>
            <a:r>
              <a:rPr lang="en-IN" dirty="0"/>
              <a:t> </a:t>
            </a:r>
            <a:r>
              <a:rPr lang="en-IN" dirty="0" err="1"/>
              <a:t>TôP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F9796-0D11-47CC-89BF-69FBCCEEEB25}"/>
              </a:ext>
            </a:extLst>
          </p:cNvPr>
          <p:cNvSpPr txBox="1"/>
          <p:nvPr/>
        </p:nvSpPr>
        <p:spPr>
          <a:xfrm>
            <a:off x="0" y="572957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HûZdÏm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ùNn¾úW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144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2020-11-27T10:50:15Z</dcterms:modified>
</cp:coreProperties>
</file>