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EB014-BE9C-4C97-AD3E-7DA692B3A421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YôÝúYu</a:t>
            </a:r>
            <a:r>
              <a:rPr lang="en-IN" dirty="0"/>
              <a:t> </a:t>
            </a:r>
            <a:r>
              <a:rPr lang="en-IN" dirty="0" err="1"/>
              <a:t>AuTo</a:t>
            </a:r>
            <a:r>
              <a:rPr lang="en-IN" dirty="0"/>
              <a:t> </a:t>
            </a:r>
            <a:r>
              <a:rPr lang="en-IN" dirty="0" err="1"/>
              <a:t>SôP§p</a:t>
            </a:r>
            <a:r>
              <a:rPr lang="en-IN" dirty="0"/>
              <a:t> </a:t>
            </a:r>
            <a:r>
              <a:rPr lang="en-IN" dirty="0" err="1"/>
              <a:t>BolT¬l×Pu</a:t>
            </a:r>
            <a:endParaRPr lang="en-IN" dirty="0"/>
          </a:p>
          <a:p>
            <a:r>
              <a:rPr lang="en-IN" dirty="0" err="1"/>
              <a:t>YôgûNÙPu</a:t>
            </a:r>
            <a:r>
              <a:rPr lang="en-IN" dirty="0"/>
              <a:t> </a:t>
            </a:r>
            <a:r>
              <a:rPr lang="en-IN" dirty="0" err="1"/>
              <a:t>LôjR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BYp</a:t>
            </a:r>
            <a:r>
              <a:rPr lang="en-IN" dirty="0"/>
              <a:t> ¾oj§hPôo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2AB00-7DB2-4206-B3CD-F83A26CE093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CuTUôLl</a:t>
            </a:r>
            <a:r>
              <a:rPr lang="en-IN" dirty="0"/>
              <a:t> </a:t>
            </a:r>
            <a:r>
              <a:rPr lang="en-IN" dirty="0" err="1"/>
              <a:t>úTôt±ÓúYu</a:t>
            </a:r>
            <a:r>
              <a:rPr lang="en-IN" dirty="0"/>
              <a:t> Sôu-C²</a:t>
            </a:r>
          </a:p>
          <a:p>
            <a:r>
              <a:rPr lang="en-IN" dirty="0" err="1"/>
              <a:t>Cuú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AiQp</a:t>
            </a:r>
            <a:r>
              <a:rPr lang="en-IN" dirty="0"/>
              <a:t> G]d </a:t>
            </a:r>
            <a:r>
              <a:rPr lang="en-IN" dirty="0" err="1"/>
              <a:t>ùLeÏªpûXúV-úYß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B6DB7-CB63-4AEE-8B68-16141410CEF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ìTm</a:t>
            </a:r>
            <a:r>
              <a:rPr lang="en-IN" dirty="0"/>
              <a:t> </a:t>
            </a:r>
            <a:r>
              <a:rPr lang="en-IN" dirty="0" err="1"/>
              <a:t>Rôú</a:t>
            </a:r>
            <a:r>
              <a:rPr lang="en-IN" dirty="0"/>
              <a:t>] Gu ©¬</a:t>
            </a:r>
            <a:r>
              <a:rPr lang="en-IN" dirty="0" err="1"/>
              <a:t>Vm</a:t>
            </a:r>
            <a:r>
              <a:rPr lang="en-IN" dirty="0"/>
              <a:t>. </a:t>
            </a:r>
            <a:r>
              <a:rPr lang="en-IN" dirty="0" err="1"/>
              <a:t>úRYôõ</a:t>
            </a:r>
            <a:endParaRPr lang="en-IN" dirty="0"/>
          </a:p>
          <a:p>
            <a:r>
              <a:rPr lang="en-IN" dirty="0" err="1"/>
              <a:t>EmúUôÓ</a:t>
            </a:r>
            <a:r>
              <a:rPr lang="en-IN" dirty="0"/>
              <a:t> </a:t>
            </a:r>
            <a:r>
              <a:rPr lang="en-IN" dirty="0" err="1"/>
              <a:t>úNW</a:t>
            </a:r>
            <a:r>
              <a:rPr lang="en-IN" dirty="0"/>
              <a:t> Gu </a:t>
            </a:r>
            <a:r>
              <a:rPr lang="en-IN" dirty="0" err="1"/>
              <a:t>ùSgÑ</a:t>
            </a:r>
            <a:r>
              <a:rPr lang="en-IN" dirty="0"/>
              <a:t> </a:t>
            </a:r>
            <a:r>
              <a:rPr lang="en-IN" dirty="0" err="1"/>
              <a:t>ùTôeÏúR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47924-3C2C-47B4-84FD-37DC0B05A24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Eu]Rôõ Em úUuûU GjRû]-ULô</a:t>
            </a:r>
          </a:p>
          <a:p>
            <a:r>
              <a:rPr lang="en-IN" dirty="0" err="1"/>
              <a:t>FtßúYu</a:t>
            </a:r>
            <a:r>
              <a:rPr lang="en-IN" dirty="0"/>
              <a:t> Gu Es[</a:t>
            </a:r>
            <a:r>
              <a:rPr lang="en-IN" dirty="0" err="1"/>
              <a:t>UûR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-¨Rm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85794-7276-42BF-B031-FB777DE016CA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YôÝúYu</a:t>
            </a:r>
            <a:r>
              <a:rPr lang="en-IN" dirty="0"/>
              <a:t> </a:t>
            </a:r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SôP§p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62768-C07F-4595-A3D7-334653A1DDE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Gu] </a:t>
            </a:r>
            <a:r>
              <a:rPr lang="en-IN" dirty="0" err="1"/>
              <a:t>CmúUuûUõ</a:t>
            </a:r>
            <a:r>
              <a:rPr lang="en-IN" dirty="0"/>
              <a:t> Gu </a:t>
            </a:r>
            <a:r>
              <a:rPr lang="en-IN" dirty="0" err="1"/>
              <a:t>úTodLônj</a:t>
            </a:r>
            <a:r>
              <a:rPr lang="en-IN" dirty="0"/>
              <a:t> </a:t>
            </a:r>
            <a:r>
              <a:rPr lang="en-IN" dirty="0" err="1"/>
              <a:t>Rôú</a:t>
            </a:r>
            <a:r>
              <a:rPr lang="en-IN" dirty="0"/>
              <a:t>]ô</a:t>
            </a:r>
          </a:p>
          <a:p>
            <a:r>
              <a:rPr lang="en-IN" dirty="0" err="1"/>
              <a:t>Guù</a:t>
            </a:r>
            <a:r>
              <a:rPr lang="en-IN" dirty="0"/>
              <a:t>]u] </a:t>
            </a:r>
            <a:r>
              <a:rPr lang="en-IN" dirty="0" err="1"/>
              <a:t>CuTm</a:t>
            </a:r>
            <a:r>
              <a:rPr lang="en-IN" dirty="0"/>
              <a:t> Gu </a:t>
            </a:r>
            <a:r>
              <a:rPr lang="en-IN" dirty="0" err="1"/>
              <a:t>ùNôkRUô</a:t>
            </a:r>
            <a:r>
              <a:rPr lang="en-IN" dirty="0"/>
              <a:t>]</a:t>
            </a:r>
            <a:r>
              <a:rPr lang="en-IN" dirty="0" err="1"/>
              <a:t>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1F086-8828-498E-B6CD-FC7CA81EDDA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HjÕúYu</a:t>
            </a:r>
            <a:r>
              <a:rPr lang="es-ES" dirty="0"/>
              <a:t> </a:t>
            </a:r>
            <a:r>
              <a:rPr lang="es-ES" dirty="0" err="1"/>
              <a:t>Gu</a:t>
            </a:r>
            <a:r>
              <a:rPr lang="es-ES" dirty="0"/>
              <a:t> Es[U§]</a:t>
            </a:r>
            <a:r>
              <a:rPr lang="es-ES" dirty="0" err="1"/>
              <a:t>ôp</a:t>
            </a:r>
            <a:r>
              <a:rPr lang="es-ES" dirty="0"/>
              <a:t>-Õ§</a:t>
            </a:r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ÁhP</a:t>
            </a:r>
            <a:r>
              <a:rPr lang="en-IN" dirty="0"/>
              <a:t> </a:t>
            </a:r>
            <a:r>
              <a:rPr lang="en-IN" dirty="0" err="1"/>
              <a:t>AuûTd</a:t>
            </a:r>
            <a:r>
              <a:rPr lang="en-IN" dirty="0"/>
              <a:t> </a:t>
            </a:r>
            <a:r>
              <a:rPr lang="en-IN" dirty="0" err="1"/>
              <a:t>áßúYu</a:t>
            </a:r>
            <a:r>
              <a:rPr lang="en-IN" dirty="0"/>
              <a:t>-¨Rm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A584B-6CD7-460C-91BF-C5E7D2FF6676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Au©u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AuúT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LôQ</a:t>
            </a:r>
            <a:endParaRPr lang="en-IN" dirty="0"/>
          </a:p>
          <a:p>
            <a:r>
              <a:rPr lang="pt-BR" dirty="0"/>
              <a:t>AuúT Em NôVp Gu²p R¬j¾úW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6A138-8B10-4141-A456-1E0C993CA7E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kRjRôp</a:t>
            </a:r>
            <a:r>
              <a:rPr lang="en-IN" dirty="0"/>
              <a:t> </a:t>
            </a:r>
            <a:r>
              <a:rPr lang="en-IN" dirty="0" err="1"/>
              <a:t>Nôt±ÓúYu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-Õ§</a:t>
            </a:r>
          </a:p>
          <a:p>
            <a:r>
              <a:rPr lang="en-IN" dirty="0" err="1"/>
              <a:t>AuúT</a:t>
            </a:r>
            <a:r>
              <a:rPr lang="en-IN" dirty="0"/>
              <a:t> Es[</a:t>
            </a:r>
            <a:r>
              <a:rPr lang="en-IN" dirty="0" err="1"/>
              <a:t>U§p</a:t>
            </a:r>
            <a:r>
              <a:rPr lang="en-IN" dirty="0"/>
              <a:t> </a:t>
            </a:r>
            <a:r>
              <a:rPr lang="en-IN" dirty="0" err="1"/>
              <a:t>ùTôe¡f</a:t>
            </a:r>
            <a:r>
              <a:rPr lang="en-IN" dirty="0"/>
              <a:t> NôÓúR-G²p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E5582-14EC-4FD4-92A5-7FB9D6A37CC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ûL</a:t>
            </a:r>
            <a:r>
              <a:rPr lang="en-IN" dirty="0"/>
              <a:t> </a:t>
            </a:r>
            <a:r>
              <a:rPr lang="en-IN" dirty="0" err="1"/>
              <a:t>úYûX«pXôd</a:t>
            </a:r>
            <a:r>
              <a:rPr lang="en-IN" dirty="0"/>
              <a:t> L]</a:t>
            </a:r>
            <a:r>
              <a:rPr lang="en-IN" dirty="0" err="1"/>
              <a:t>Uô</a:t>
            </a:r>
            <a:r>
              <a:rPr lang="en-IN" dirty="0"/>
              <a:t>] </a:t>
            </a:r>
            <a:r>
              <a:rPr lang="en-IN" dirty="0" err="1"/>
              <a:t>ÅúP</a:t>
            </a:r>
            <a:endParaRPr lang="en-IN" dirty="0"/>
          </a:p>
          <a:p>
            <a:r>
              <a:rPr lang="en-IN" dirty="0" err="1"/>
              <a:t>ûLYNUôdL</a:t>
            </a:r>
            <a:r>
              <a:rPr lang="en-IN" dirty="0"/>
              <a:t> AÚs Gu²p Dk¾úW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8C943-3BDD-4F25-8F59-3987E39164E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LôRXô Em Su± áßúYu §]m</a:t>
            </a:r>
          </a:p>
          <a:p>
            <a:r>
              <a:rPr lang="en-IN" dirty="0" err="1"/>
              <a:t>LôXô</a:t>
            </a:r>
            <a:r>
              <a:rPr lang="en-IN" dirty="0"/>
              <a:t> </a:t>
            </a:r>
            <a:r>
              <a:rPr lang="en-IN" dirty="0" err="1"/>
              <a:t>LôXeL</a:t>
            </a:r>
            <a:r>
              <a:rPr lang="en-IN" dirty="0"/>
              <a:t>[</a:t>
            </a:r>
            <a:r>
              <a:rPr lang="en-IN" dirty="0" err="1"/>
              <a:t>ônl</a:t>
            </a:r>
            <a:r>
              <a:rPr lang="en-IN" dirty="0"/>
              <a:t> </a:t>
            </a:r>
            <a:r>
              <a:rPr lang="en-IN" dirty="0" err="1"/>
              <a:t>Tô¥ÓúYu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-×Lr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140BC-1CDC-48D1-8AD7-E4ED08AC604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ußUôL</a:t>
            </a:r>
            <a:endParaRPr lang="en-IN" dirty="0"/>
          </a:p>
          <a:p>
            <a:r>
              <a:rPr lang="en-IN" dirty="0" err="1"/>
              <a:t>CqúYûZ</a:t>
            </a:r>
            <a:r>
              <a:rPr lang="en-IN" dirty="0"/>
              <a:t> </a:t>
            </a:r>
            <a:r>
              <a:rPr lang="en-IN" dirty="0" err="1"/>
              <a:t>LôQ</a:t>
            </a:r>
            <a:r>
              <a:rPr lang="en-IN" dirty="0"/>
              <a:t> </a:t>
            </a:r>
            <a:r>
              <a:rPr lang="en-IN" dirty="0" err="1"/>
              <a:t>CRVm</a:t>
            </a:r>
            <a:r>
              <a:rPr lang="en-IN" dirty="0"/>
              <a:t> §\k¾úW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181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2020-11-27T10:58:03Z</dcterms:modified>
</cp:coreProperties>
</file>