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418022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B9255-C870-4AB4-AED7-EBCD44F25BD8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LôlTôo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]d </a:t>
            </a:r>
            <a:r>
              <a:rPr lang="en-IN" dirty="0" err="1"/>
              <a:t>LôlTôo</a:t>
            </a:r>
            <a:r>
              <a:rPr lang="en-IN" dirty="0"/>
              <a:t>. </a:t>
            </a:r>
            <a:r>
              <a:rPr lang="en-IN" dirty="0" err="1"/>
              <a:t>LôjRYo</a:t>
            </a:r>
            <a:r>
              <a:rPr lang="en-IN" dirty="0"/>
              <a:t> </a:t>
            </a:r>
            <a:r>
              <a:rPr lang="en-IN" dirty="0" err="1"/>
              <a:t>LôlTôo</a:t>
            </a:r>
            <a:r>
              <a:rPr lang="en-IN" dirty="0"/>
              <a:t>. </a:t>
            </a:r>
            <a:r>
              <a:rPr lang="en-IN" dirty="0" err="1"/>
              <a:t>Cuàm</a:t>
            </a:r>
            <a:r>
              <a:rPr lang="en-IN" dirty="0"/>
              <a:t> C²úUÛm. </a:t>
            </a:r>
            <a:r>
              <a:rPr lang="en-IN" dirty="0" err="1"/>
              <a:t>Lôj§ÓYôo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72EFE-5445-43C6-88DF-B0FDCB9285A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t£X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[«p £</a:t>
            </a:r>
            <a:r>
              <a:rPr lang="en-IN" dirty="0" err="1"/>
              <a:t>hûN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]d</a:t>
            </a:r>
          </a:p>
          <a:p>
            <a:r>
              <a:rPr lang="en-IN" dirty="0"/>
              <a:t>¡</a:t>
            </a:r>
            <a:r>
              <a:rPr lang="en-IN" dirty="0" err="1"/>
              <a:t>hP</a:t>
            </a:r>
            <a:r>
              <a:rPr lang="en-IN" dirty="0"/>
              <a:t> </a:t>
            </a:r>
            <a:r>
              <a:rPr lang="en-IN" dirty="0">
                <a:latin typeface="Tamil Bible" pitchFamily="2" charset="0"/>
              </a:rPr>
              <a:t>,</a:t>
            </a:r>
            <a:r>
              <a:rPr lang="en-IN" dirty="0" err="1"/>
              <a:t>ÝlTYÚm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E6B69-82D7-4FE7-B416-823784DECEC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ù_VØm</a:t>
            </a:r>
            <a:r>
              <a:rPr lang="en-IN" dirty="0"/>
              <a:t> L]</a:t>
            </a:r>
            <a:r>
              <a:rPr lang="en-IN" dirty="0" err="1"/>
              <a:t>Øm</a:t>
            </a:r>
            <a:r>
              <a:rPr lang="en-IN" dirty="0"/>
              <a:t>. </a:t>
            </a:r>
            <a:r>
              <a:rPr lang="en-IN" dirty="0" err="1"/>
              <a:t>ÑLØm</a:t>
            </a:r>
            <a:endParaRPr lang="en-IN" dirty="0"/>
          </a:p>
          <a:p>
            <a:r>
              <a:rPr lang="en-IN" dirty="0"/>
              <a:t>E]</a:t>
            </a:r>
            <a:r>
              <a:rPr lang="en-IN" dirty="0" err="1"/>
              <a:t>dùLußm</a:t>
            </a:r>
            <a:r>
              <a:rPr lang="en-IN" dirty="0"/>
              <a:t> </a:t>
            </a:r>
            <a:r>
              <a:rPr lang="en-IN" dirty="0" err="1"/>
              <a:t>A°lTYúW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45D3B-53EE-4FB0-84B0-A3DEC1053349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Rô«u</a:t>
            </a:r>
            <a:r>
              <a:rPr lang="en-IN" dirty="0"/>
              <a:t> </a:t>
            </a:r>
            <a:r>
              <a:rPr lang="en-IN" dirty="0" err="1"/>
              <a:t>ALh¥p</a:t>
            </a:r>
            <a:r>
              <a:rPr lang="en-IN" dirty="0"/>
              <a:t> </a:t>
            </a:r>
            <a:r>
              <a:rPr lang="en-IN" dirty="0" err="1"/>
              <a:t>YÚØu</a:t>
            </a:r>
            <a:r>
              <a:rPr lang="en-IN" dirty="0"/>
              <a:t> E]</a:t>
            </a:r>
            <a:r>
              <a:rPr lang="en-IN" dirty="0" err="1"/>
              <a:t>dLônj</a:t>
            </a:r>
            <a:endParaRPr lang="en-IN" dirty="0"/>
          </a:p>
          <a:p>
            <a:r>
              <a:rPr lang="en-IN" dirty="0" err="1"/>
              <a:t>Rôm</a:t>
            </a:r>
            <a:r>
              <a:rPr lang="en-IN" dirty="0"/>
              <a:t> </a:t>
            </a:r>
            <a:r>
              <a:rPr lang="en-IN" dirty="0" err="1"/>
              <a:t>E«o</a:t>
            </a:r>
            <a:r>
              <a:rPr lang="en-IN" dirty="0"/>
              <a:t> </a:t>
            </a:r>
            <a:r>
              <a:rPr lang="en-IN" dirty="0" err="1"/>
              <a:t>ùLôÓjùRÓjRYúW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6AF24-2BF7-4A00-B86E-F5C7D2769CB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LôÂû</a:t>
            </a:r>
            <a:r>
              <a:rPr lang="en-IN" dirty="0"/>
              <a:t>]</a:t>
            </a:r>
            <a:r>
              <a:rPr lang="en-IN" dirty="0" err="1"/>
              <a:t>lúTôÛuû</a:t>
            </a:r>
            <a:r>
              <a:rPr lang="en-IN" dirty="0"/>
              <a:t>]j Rs° ®</a:t>
            </a:r>
            <a:r>
              <a:rPr lang="en-IN" dirty="0" err="1"/>
              <a:t>PôÕ</a:t>
            </a:r>
            <a:endParaRPr lang="en-IN" dirty="0"/>
          </a:p>
          <a:p>
            <a:r>
              <a:rPr lang="en-IN" dirty="0" err="1"/>
              <a:t>ûLùLôÓjùRÓjRYúW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D1C76-DBB6-4523-9DB1-5AECEE8DE38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AYúW</a:t>
            </a:r>
            <a:r>
              <a:rPr lang="en-IN" dirty="0"/>
              <a:t>. </a:t>
            </a:r>
            <a:r>
              <a:rPr lang="en-IN" dirty="0" err="1"/>
              <a:t>AYúW</a:t>
            </a:r>
            <a:r>
              <a:rPr lang="en-IN" dirty="0"/>
              <a:t>. </a:t>
            </a:r>
            <a:r>
              <a:rPr lang="en-IN" dirty="0" err="1"/>
              <a:t>AYúW</a:t>
            </a:r>
            <a:endParaRPr lang="en-IN" dirty="0"/>
          </a:p>
          <a:p>
            <a:r>
              <a:rPr lang="en-IN" dirty="0"/>
              <a:t>Au×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UQkRYúW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63163-4B7C-4667-8C50-EA13D0185FFB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BRWYônl</a:t>
            </a:r>
            <a:r>
              <a:rPr lang="en-IN" dirty="0"/>
              <a:t> TX </a:t>
            </a:r>
            <a:r>
              <a:rPr lang="en-IN" dirty="0" err="1"/>
              <a:t>BiÓL°p</a:t>
            </a:r>
            <a:r>
              <a:rPr lang="en-IN" dirty="0"/>
              <a:t> </a:t>
            </a:r>
            <a:r>
              <a:rPr lang="en-IN" dirty="0" err="1"/>
              <a:t>TWu</a:t>
            </a:r>
            <a:endParaRPr lang="en-IN" dirty="0"/>
          </a:p>
          <a:p>
            <a:r>
              <a:rPr lang="en-IN" dirty="0" err="1"/>
              <a:t>AûPdLXUô«ÚkRôo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824F2-1C59-413A-ADB8-48884C6BC64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LôRÛPu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ûLlT</a:t>
            </a:r>
            <a:r>
              <a:rPr lang="en-IN" dirty="0"/>
              <a:t>¦ </a:t>
            </a:r>
            <a:r>
              <a:rPr lang="en-IN" dirty="0" err="1"/>
              <a:t>ùNn§Pd</a:t>
            </a:r>
            <a:endParaRPr lang="en-IN" dirty="0"/>
          </a:p>
          <a:p>
            <a:r>
              <a:rPr lang="en-IN" dirty="0"/>
              <a:t>L²ÜPu </a:t>
            </a:r>
            <a:r>
              <a:rPr lang="en-IN" dirty="0" err="1"/>
              <a:t>BR¬jRôo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52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ED1C8-4BEA-460B-A9DF-99542507094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R¬jRôo. R¬jRôo. R¬jRôo</a:t>
            </a:r>
          </a:p>
          <a:p>
            <a:r>
              <a:rPr lang="en-IN" dirty="0" err="1"/>
              <a:t>T¬ÑjRj§p</a:t>
            </a:r>
            <a:r>
              <a:rPr lang="en-IN" dirty="0"/>
              <a:t> </a:t>
            </a:r>
            <a:r>
              <a:rPr lang="en-IN" dirty="0" err="1"/>
              <a:t>AXeL¬jRôo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43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80F83-75C3-48E2-95B5-3DD9FF58242E}"/>
              </a:ext>
            </a:extLst>
          </p:cNvPr>
          <p:cNvSpPr txBox="1"/>
          <p:nvPr/>
        </p:nvSpPr>
        <p:spPr>
          <a:xfrm>
            <a:off x="0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LXeLôúR</a:t>
            </a:r>
            <a:r>
              <a:rPr lang="en-IN" dirty="0"/>
              <a:t> U]</a:t>
            </a:r>
            <a:r>
              <a:rPr lang="en-IN" dirty="0" err="1"/>
              <a:t>úU</a:t>
            </a:r>
            <a:r>
              <a:rPr lang="en-IN" dirty="0"/>
              <a:t> - </a:t>
            </a:r>
            <a:r>
              <a:rPr lang="en-IN" dirty="0" err="1"/>
              <a:t>Lôj§ÓYôo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D744E-8575-4AFF-BE14-D123CD4BC057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LiÓû</a:t>
            </a:r>
            <a:r>
              <a:rPr lang="en-IN" dirty="0"/>
              <a:t>] </a:t>
            </a:r>
            <a:r>
              <a:rPr lang="en-IN" dirty="0" err="1"/>
              <a:t>AûZjRYo</a:t>
            </a:r>
            <a:r>
              <a:rPr lang="en-IN" dirty="0"/>
              <a:t> </a:t>
            </a:r>
            <a:r>
              <a:rPr lang="en-IN" dirty="0" err="1"/>
              <a:t>LWUûRlTôo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ûL®Pô§ÚlTôo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2CD52-FD1D-4D96-B091-4DCEA1C43A4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BiÓLs úRôßm E]dLYo A°jR</a:t>
            </a:r>
          </a:p>
          <a:p>
            <a:r>
              <a:rPr lang="en-IN" dirty="0" err="1"/>
              <a:t>B£Lû</a:t>
            </a:r>
            <a:r>
              <a:rPr lang="en-IN" dirty="0"/>
              <a:t>[ </a:t>
            </a:r>
            <a:r>
              <a:rPr lang="en-IN" dirty="0" err="1"/>
              <a:t>Gi¦lTôo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5CA08-70D0-4575-A6E7-09C5F1E9A7D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Gi¦lTôo</a:t>
            </a:r>
            <a:r>
              <a:rPr lang="en-IN" dirty="0"/>
              <a:t> </a:t>
            </a:r>
            <a:r>
              <a:rPr lang="en-IN" dirty="0" err="1"/>
              <a:t>Gi¦lTôo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AûR</a:t>
            </a:r>
            <a:r>
              <a:rPr lang="en-IN" dirty="0"/>
              <a:t> </a:t>
            </a:r>
            <a:r>
              <a:rPr lang="en-IN" dirty="0" err="1"/>
              <a:t>Gi¦lTôo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71654-077D-4DFE-8524-EB939280920F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CvWúYÛdÏ</a:t>
            </a:r>
            <a:r>
              <a:rPr lang="en-IN" dirty="0"/>
              <a:t> </a:t>
            </a:r>
            <a:r>
              <a:rPr lang="en-IN" dirty="0" err="1"/>
              <a:t>YôdÏlT</a:t>
            </a:r>
            <a:r>
              <a:rPr lang="en-IN" dirty="0"/>
              <a:t>¥</a:t>
            </a:r>
          </a:p>
          <a:p>
            <a:r>
              <a:rPr lang="en-US" dirty="0" err="1"/>
              <a:t>CuTd</a:t>
            </a:r>
            <a:r>
              <a:rPr lang="en-US" dirty="0"/>
              <a:t> Lô]</a:t>
            </a:r>
            <a:r>
              <a:rPr lang="en-US" dirty="0" err="1"/>
              <a:t>ôu</a:t>
            </a:r>
            <a:r>
              <a:rPr lang="en-US" dirty="0"/>
              <a:t> </a:t>
            </a:r>
            <a:r>
              <a:rPr lang="en-US" dirty="0" err="1"/>
              <a:t>A°dL®pûXúVô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CE936-F77A-4378-84F5-C68C266AD1A9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ClúTôÕ</a:t>
            </a:r>
            <a:r>
              <a:rPr lang="en-IN" dirty="0"/>
              <a:t> </a:t>
            </a:r>
            <a:r>
              <a:rPr lang="en-IN" dirty="0" err="1"/>
              <a:t>CYoLû</a:t>
            </a:r>
            <a:r>
              <a:rPr lang="en-IN" dirty="0"/>
              <a:t>[ ¨</a:t>
            </a:r>
            <a:r>
              <a:rPr lang="en-IN" dirty="0" err="1"/>
              <a:t>oêXm</a:t>
            </a:r>
            <a:r>
              <a:rPr lang="en-IN" dirty="0"/>
              <a:t> </a:t>
            </a:r>
            <a:r>
              <a:rPr lang="en-IN" dirty="0" err="1"/>
              <a:t>ùNnYùRuß</a:t>
            </a:r>
            <a:endParaRPr lang="en-IN" dirty="0"/>
          </a:p>
          <a:p>
            <a:r>
              <a:rPr lang="en-IN" dirty="0"/>
              <a:t>©</a:t>
            </a:r>
            <a:r>
              <a:rPr lang="en-IN" dirty="0" err="1"/>
              <a:t>uàm</a:t>
            </a:r>
            <a:r>
              <a:rPr lang="en-IN" dirty="0"/>
              <a:t> </a:t>
            </a:r>
            <a:r>
              <a:rPr lang="en-IN" dirty="0" err="1"/>
              <a:t>CWeL®pûXúVô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7D8F8-05CB-401A-B64F-002D834DBAE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CpûXúVô</a:t>
            </a:r>
            <a:r>
              <a:rPr lang="en-IN" dirty="0"/>
              <a:t>. </a:t>
            </a:r>
            <a:r>
              <a:rPr lang="en-IN" dirty="0" err="1"/>
              <a:t>CpûXúVô</a:t>
            </a:r>
            <a:r>
              <a:rPr lang="en-IN" dirty="0"/>
              <a:t>. </a:t>
            </a:r>
            <a:r>
              <a:rPr lang="en-IN" dirty="0" err="1"/>
              <a:t>CpûXúVô</a:t>
            </a:r>
            <a:endParaRPr lang="en-IN" dirty="0"/>
          </a:p>
          <a:p>
            <a:r>
              <a:rPr lang="en-IN" dirty="0"/>
              <a:t>U]</a:t>
            </a:r>
            <a:r>
              <a:rPr lang="en-IN" dirty="0" err="1"/>
              <a:t>vRôTm</a:t>
            </a:r>
            <a:r>
              <a:rPr lang="en-IN" dirty="0"/>
              <a:t> </a:t>
            </a:r>
            <a:r>
              <a:rPr lang="en-IN" dirty="0" err="1"/>
              <a:t>ùLôs</a:t>
            </a:r>
            <a:r>
              <a:rPr lang="en-IN" dirty="0"/>
              <a:t>[®</a:t>
            </a:r>
            <a:r>
              <a:rPr lang="en-IN" dirty="0" err="1"/>
              <a:t>pûXúVô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FFD3C-B7A7-4F66-BD25-FA7014BE325C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Årf</a:t>
            </a:r>
            <a:r>
              <a:rPr lang="en-IN" dirty="0"/>
              <a:t>£«p ®¯</a:t>
            </a:r>
            <a:r>
              <a:rPr lang="en-IN" dirty="0" err="1"/>
              <a:t>jÕuû</a:t>
            </a:r>
            <a:r>
              <a:rPr lang="en-IN" dirty="0"/>
              <a:t>] </a:t>
            </a:r>
            <a:r>
              <a:rPr lang="en-IN" dirty="0" err="1"/>
              <a:t>ÁhTYÚm</a:t>
            </a:r>
            <a:endParaRPr lang="en-IN" dirty="0"/>
          </a:p>
          <a:p>
            <a:r>
              <a:rPr lang="en-IN" dirty="0" err="1"/>
              <a:t>CLrkÕ</a:t>
            </a:r>
            <a:r>
              <a:rPr lang="en-IN" dirty="0"/>
              <a:t> ®</a:t>
            </a:r>
            <a:r>
              <a:rPr lang="en-IN" dirty="0" err="1"/>
              <a:t>PôÕ</a:t>
            </a:r>
            <a:r>
              <a:rPr lang="en-IN" dirty="0"/>
              <a:t> </a:t>
            </a:r>
            <a:r>
              <a:rPr lang="en-IN" dirty="0" err="1"/>
              <a:t>úNolTYÚm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211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65</cp:revision>
  <dcterms:created xsi:type="dcterms:W3CDTF">2019-11-02T16:27:41Z</dcterms:created>
  <dcterms:modified xsi:type="dcterms:W3CDTF">2020-11-29T02:00:16Z</dcterms:modified>
</cp:coreProperties>
</file>