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AF899-3C30-4E89-98E3-268AE431341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úTôWôhPm</a:t>
            </a:r>
            <a:r>
              <a:rPr lang="en-IN" dirty="0"/>
              <a:t> </a:t>
            </a:r>
            <a:r>
              <a:rPr lang="en-IN" dirty="0" err="1"/>
              <a:t>úTôWôÓ</a:t>
            </a:r>
            <a:r>
              <a:rPr lang="en-IN" dirty="0"/>
              <a:t>. </a:t>
            </a:r>
            <a:r>
              <a:rPr lang="en-IN" dirty="0" err="1"/>
              <a:t>GpûXûV</a:t>
            </a:r>
            <a:r>
              <a:rPr lang="en-IN" dirty="0"/>
              <a:t> </a:t>
            </a:r>
            <a:r>
              <a:rPr lang="en-IN" dirty="0" err="1"/>
              <a:t>SôÓ</a:t>
            </a:r>
            <a:endParaRPr lang="en-IN" dirty="0"/>
          </a:p>
          <a:p>
            <a:r>
              <a:rPr lang="en-IN" dirty="0" err="1"/>
              <a:t>ApXp</a:t>
            </a:r>
            <a:r>
              <a:rPr lang="en-IN" dirty="0"/>
              <a:t> </a:t>
            </a:r>
            <a:r>
              <a:rPr lang="en-IN" dirty="0" err="1"/>
              <a:t>ùRôpûX</a:t>
            </a:r>
            <a:r>
              <a:rPr lang="en-IN" dirty="0"/>
              <a:t> AÔ¡¥</a:t>
            </a:r>
            <a:r>
              <a:rPr lang="en-IN" dirty="0" err="1"/>
              <a:t>àm</a:t>
            </a:r>
            <a:r>
              <a:rPr lang="en-IN" dirty="0"/>
              <a:t> ¨</a:t>
            </a:r>
            <a:r>
              <a:rPr lang="en-IN" dirty="0" err="1"/>
              <a:t>pXôUp</a:t>
            </a:r>
            <a:r>
              <a:rPr lang="en-IN" dirty="0"/>
              <a:t> KÓ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69FD3-5E51-4EBE-9EC5-DDE539050EE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úTôWôhPm</a:t>
            </a:r>
            <a:r>
              <a:rPr lang="en-IN" dirty="0"/>
              <a:t> </a:t>
            </a:r>
            <a:r>
              <a:rPr lang="en-IN" dirty="0" err="1"/>
              <a:t>úTôWô</a:t>
            </a:r>
            <a:r>
              <a:rPr lang="en-IN" dirty="0"/>
              <a:t>¥ </a:t>
            </a:r>
            <a:r>
              <a:rPr lang="en-IN" dirty="0" err="1"/>
              <a:t>KhPm</a:t>
            </a:r>
            <a:r>
              <a:rPr lang="en-IN" dirty="0"/>
              <a:t> </a:t>
            </a:r>
            <a:r>
              <a:rPr lang="en-IN" dirty="0" err="1"/>
              <a:t>Ø¥jÕ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®</a:t>
            </a:r>
            <a:r>
              <a:rPr lang="en-IN" dirty="0" err="1"/>
              <a:t>ÑYôNm</a:t>
            </a:r>
            <a:r>
              <a:rPr lang="en-IN" dirty="0"/>
              <a:t> </a:t>
            </a:r>
            <a:r>
              <a:rPr lang="en-IN" dirty="0" err="1"/>
              <a:t>LôjRôp</a:t>
            </a:r>
            <a:r>
              <a:rPr lang="en-IN" dirty="0"/>
              <a:t> ¿§«u ¡</a:t>
            </a:r>
            <a:r>
              <a:rPr lang="en-IN" dirty="0" err="1"/>
              <a:t>ÃPmõ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36889-3B90-443A-80FF-28B273343B4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TôWm</a:t>
            </a:r>
            <a:r>
              <a:rPr lang="en-IN" dirty="0"/>
              <a:t> – </a:t>
            </a:r>
            <a:r>
              <a:rPr lang="en-IN" dirty="0" err="1"/>
              <a:t>TôYm</a:t>
            </a:r>
            <a:r>
              <a:rPr lang="en-IN" dirty="0"/>
              <a:t> - Rs° (C)</a:t>
            </a:r>
            <a:r>
              <a:rPr lang="en-IN" dirty="0" err="1"/>
              <a:t>XdûL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</a:t>
            </a:r>
          </a:p>
          <a:p>
            <a:r>
              <a:rPr lang="en-IN" dirty="0" err="1"/>
              <a:t>úSWôn</a:t>
            </a:r>
            <a:r>
              <a:rPr lang="en-IN" dirty="0"/>
              <a:t> KÓ - </a:t>
            </a:r>
            <a:r>
              <a:rPr lang="en-IN" dirty="0" err="1"/>
              <a:t>úRYu</a:t>
            </a:r>
            <a:r>
              <a:rPr lang="en-IN" dirty="0"/>
              <a:t>-¨</a:t>
            </a:r>
            <a:r>
              <a:rPr lang="en-IN" dirty="0" err="1"/>
              <a:t>VªjR</a:t>
            </a:r>
            <a:r>
              <a:rPr lang="en-IN" dirty="0"/>
              <a:t> </a:t>
            </a:r>
            <a:r>
              <a:rPr lang="en-IN" dirty="0" err="1"/>
              <a:t>KhPm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0B27C-DA7B-43BE-8BD9-486AF75854E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©u]ô]</a:t>
            </a:r>
            <a:r>
              <a:rPr lang="en-IN" dirty="0" err="1"/>
              <a:t>ûY</a:t>
            </a:r>
            <a:r>
              <a:rPr lang="en-IN" dirty="0"/>
              <a:t> U\</a:t>
            </a:r>
            <a:r>
              <a:rPr lang="en-IN" dirty="0" err="1"/>
              <a:t>kúR</a:t>
            </a:r>
            <a:r>
              <a:rPr lang="en-IN" dirty="0"/>
              <a:t>.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úSôd¡úV</a:t>
            </a:r>
            <a:r>
              <a:rPr lang="en-IN" dirty="0"/>
              <a:t> KÓ</a:t>
            </a:r>
          </a:p>
          <a:p>
            <a:r>
              <a:rPr lang="en-IN" dirty="0" err="1"/>
              <a:t>LuUûXd</a:t>
            </a:r>
            <a:r>
              <a:rPr lang="en-IN" dirty="0"/>
              <a:t> ¡±</a:t>
            </a:r>
            <a:r>
              <a:rPr lang="en-IN" dirty="0" err="1"/>
              <a:t>vÕ®u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Li </a:t>
            </a:r>
            <a:r>
              <a:rPr lang="en-IN" dirty="0" err="1"/>
              <a:t>T§júRôÓ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5F220-1F3C-4BAF-A5FA-0B64EDBE26E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CfûN</a:t>
            </a:r>
            <a:r>
              <a:rPr lang="en-IN" dirty="0"/>
              <a:t> </a:t>
            </a:r>
            <a:r>
              <a:rPr lang="en-IN" dirty="0" err="1"/>
              <a:t>APd</a:t>
            </a:r>
            <a:r>
              <a:rPr lang="en-IN" dirty="0"/>
              <a:t>¡ </a:t>
            </a:r>
            <a:r>
              <a:rPr lang="en-IN" dirty="0" err="1"/>
              <a:t>K¥ÓYôn</a:t>
            </a:r>
            <a:r>
              <a:rPr lang="en-IN" dirty="0"/>
              <a:t> </a:t>
            </a:r>
            <a:r>
              <a:rPr lang="en-IN" dirty="0" err="1"/>
              <a:t>CeÏ</a:t>
            </a:r>
            <a:r>
              <a:rPr lang="en-IN" dirty="0"/>
              <a:t> </a:t>
            </a:r>
            <a:r>
              <a:rPr lang="en-IN" dirty="0" err="1"/>
              <a:t>Vô®Ûm</a:t>
            </a:r>
            <a:endParaRPr lang="en-IN" dirty="0"/>
          </a:p>
          <a:p>
            <a:r>
              <a:rPr lang="pt-BR" dirty="0"/>
              <a:t>Ef£RUô] A¯Vôd ¡ÃPm E]dÏiúP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D7D3A-F1BD-4DF0-AD36-AE7C19E189D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GfNUVj§Ûm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CP\p </a:t>
            </a:r>
            <a:r>
              <a:rPr lang="en-IN" dirty="0" err="1"/>
              <a:t>ùNn«àm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fNVjÕPú</a:t>
            </a:r>
            <a:r>
              <a:rPr lang="en-IN" dirty="0"/>
              <a:t>] </a:t>
            </a:r>
            <a:r>
              <a:rPr lang="en-IN" dirty="0" err="1"/>
              <a:t>K¥l</a:t>
            </a:r>
            <a:r>
              <a:rPr lang="en-IN" dirty="0"/>
              <a:t> </a:t>
            </a:r>
            <a:r>
              <a:rPr lang="en-IN" dirty="0" err="1"/>
              <a:t>ùTßYôn</a:t>
            </a:r>
            <a:r>
              <a:rPr lang="en-IN" dirty="0"/>
              <a:t> </a:t>
            </a:r>
            <a:r>
              <a:rPr lang="en-IN" dirty="0" err="1"/>
              <a:t>T¬ûN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2D730-8113-4215-868B-ECB1FE3BE0F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LôÓ</a:t>
            </a:r>
            <a:r>
              <a:rPr lang="en-IN" dirty="0"/>
              <a:t> </a:t>
            </a:r>
            <a:r>
              <a:rPr lang="en-IN" dirty="0" err="1"/>
              <a:t>úUÓ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Ag£d</a:t>
            </a:r>
            <a:r>
              <a:rPr lang="en-IN" dirty="0"/>
              <a:t> </a:t>
            </a:r>
            <a:r>
              <a:rPr lang="en-IN" dirty="0" err="1"/>
              <a:t>Lû</a:t>
            </a:r>
            <a:r>
              <a:rPr lang="en-IN" dirty="0"/>
              <a:t>[</a:t>
            </a:r>
            <a:r>
              <a:rPr lang="en-IN" dirty="0" err="1"/>
              <a:t>jÕ</a:t>
            </a:r>
            <a:r>
              <a:rPr lang="en-IN" dirty="0"/>
              <a:t> ¨</a:t>
            </a:r>
            <a:r>
              <a:rPr lang="en-IN" dirty="0" err="1"/>
              <a:t>pXôúR</a:t>
            </a:r>
            <a:endParaRPr lang="en-IN" dirty="0"/>
          </a:p>
          <a:p>
            <a:r>
              <a:rPr lang="en-IN" dirty="0" err="1"/>
              <a:t>áÓRp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A°lTôo</a:t>
            </a:r>
            <a:r>
              <a:rPr lang="en-IN" dirty="0"/>
              <a:t>. </a:t>
            </a:r>
            <a:r>
              <a:rPr lang="en-IN" dirty="0" err="1"/>
              <a:t>Ï§júR</a:t>
            </a:r>
            <a:r>
              <a:rPr lang="en-IN" dirty="0"/>
              <a:t> </a:t>
            </a:r>
            <a:r>
              <a:rPr lang="en-IN" dirty="0" err="1"/>
              <a:t>KÓYôn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F340B-E66C-4C8A-9CEC-AD4D47200F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AûNkÕ</a:t>
            </a:r>
            <a:r>
              <a:rPr lang="en-IN" dirty="0"/>
              <a:t> </a:t>
            </a:r>
            <a:r>
              <a:rPr lang="en-IN" dirty="0" err="1"/>
              <a:t>Uôßm</a:t>
            </a:r>
            <a:r>
              <a:rPr lang="en-IN" dirty="0"/>
              <a:t>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úXôLl</a:t>
            </a:r>
            <a:r>
              <a:rPr lang="en-IN" dirty="0"/>
              <a:t> </a:t>
            </a:r>
            <a:r>
              <a:rPr lang="en-IN" dirty="0" err="1"/>
              <a:t>TkRm</a:t>
            </a:r>
            <a:r>
              <a:rPr lang="en-IN" dirty="0"/>
              <a:t> </a:t>
            </a:r>
            <a:r>
              <a:rPr lang="en-IN" dirty="0" err="1"/>
              <a:t>Lû</a:t>
            </a:r>
            <a:r>
              <a:rPr lang="en-IN" dirty="0"/>
              <a:t>[</a:t>
            </a:r>
            <a:r>
              <a:rPr lang="en-IN" dirty="0" err="1"/>
              <a:t>kÕ</a:t>
            </a:r>
            <a:endParaRPr lang="en-IN" dirty="0"/>
          </a:p>
          <a:p>
            <a:r>
              <a:rPr lang="en-IN" dirty="0" err="1"/>
              <a:t>AûN®pXôR</a:t>
            </a:r>
            <a:r>
              <a:rPr lang="en-IN" dirty="0"/>
              <a:t> </a:t>
            </a:r>
            <a:r>
              <a:rPr lang="en-IN" dirty="0" err="1"/>
              <a:t>SôhûP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BYXôn</a:t>
            </a:r>
            <a:r>
              <a:rPr lang="en-IN" dirty="0"/>
              <a:t> KÓ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740AE-BAD8-4287-9AD8-E170A23CCC69}"/>
              </a:ext>
            </a:extLst>
          </p:cNvPr>
          <p:cNvSpPr txBox="1"/>
          <p:nvPr/>
        </p:nvSpPr>
        <p:spPr>
          <a:xfrm>
            <a:off x="0" y="547363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AdLm</a:t>
            </a:r>
            <a:r>
              <a:rPr lang="en-IN" sz="4000" dirty="0"/>
              <a:t> </a:t>
            </a:r>
            <a:r>
              <a:rPr lang="en-IN" sz="4000" dirty="0" err="1"/>
              <a:t>TdLm</a:t>
            </a:r>
            <a:r>
              <a:rPr lang="en-IN" sz="4000" dirty="0"/>
              <a:t> </a:t>
            </a:r>
            <a:r>
              <a:rPr lang="en-IN" sz="4000" dirty="0" err="1"/>
              <a:t>Tôoój§hPôúXô</a:t>
            </a:r>
            <a:r>
              <a:rPr lang="en-IN" sz="4000" dirty="0"/>
              <a:t> </a:t>
            </a:r>
            <a:r>
              <a:rPr lang="en-IN" sz="4000" dirty="0" err="1"/>
              <a:t>AûPYôn</a:t>
            </a:r>
            <a:r>
              <a:rPr lang="en-IN" sz="4000" dirty="0"/>
              <a:t> </a:t>
            </a:r>
            <a:r>
              <a:rPr lang="en-IN" sz="4000" dirty="0" err="1"/>
              <a:t>úRôp®úV</a:t>
            </a:r>
            <a:endParaRPr lang="en-IN" sz="4000" dirty="0"/>
          </a:p>
          <a:p>
            <a:r>
              <a:rPr lang="en-IN" sz="4000" dirty="0" err="1"/>
              <a:t>GdLô</a:t>
            </a:r>
            <a:r>
              <a:rPr lang="en-IN" sz="4000" dirty="0"/>
              <a:t>[m ùRô²dÏm </a:t>
            </a:r>
            <a:r>
              <a:rPr lang="en-IN" sz="4000" dirty="0" err="1"/>
              <a:t>YûW</a:t>
            </a:r>
            <a:r>
              <a:rPr lang="en-IN" sz="4000" dirty="0"/>
              <a:t> </a:t>
            </a:r>
            <a:r>
              <a:rPr lang="en-IN" sz="4000" dirty="0" err="1"/>
              <a:t>G§oúSôd</a:t>
            </a:r>
            <a:r>
              <a:rPr lang="en-IN" sz="4000" dirty="0"/>
              <a:t>¡ KÓ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811C9-D951-421E-BE93-1E8E58786DA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KhPm</a:t>
            </a:r>
            <a:r>
              <a:rPr lang="en-IN" dirty="0"/>
              <a:t> </a:t>
            </a:r>
            <a:r>
              <a:rPr lang="en-IN" dirty="0" err="1"/>
              <a:t>Ø¥Ùm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NÁTm</a:t>
            </a:r>
            <a:r>
              <a:rPr lang="en-IN" dirty="0"/>
              <a:t>. Es[m </a:t>
            </a:r>
            <a:r>
              <a:rPr lang="en-IN" dirty="0" err="1"/>
              <a:t>é¬lTôn</a:t>
            </a:r>
            <a:endParaRPr lang="en-IN" dirty="0"/>
          </a:p>
          <a:p>
            <a:r>
              <a:rPr lang="en-IN" dirty="0" err="1"/>
              <a:t>TôhÓlTô</a:t>
            </a:r>
            <a:r>
              <a:rPr lang="en-IN" dirty="0"/>
              <a:t>¥ B]</a:t>
            </a:r>
            <a:r>
              <a:rPr lang="en-IN" dirty="0" err="1"/>
              <a:t>k§lTôn</a:t>
            </a:r>
            <a:r>
              <a:rPr lang="en-IN" dirty="0"/>
              <a:t>. TW²u </a:t>
            </a:r>
            <a:r>
              <a:rPr lang="en-IN" dirty="0" err="1"/>
              <a:t>Åh¥úX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197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2020-11-29T02:00:58Z</dcterms:modified>
</cp:coreProperties>
</file>