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9485D-ADD3-482C-8B27-2DDBFF3F8A72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LiúQôd</a:t>
            </a:r>
            <a:r>
              <a:rPr lang="en-IN" dirty="0"/>
              <a:t>¡ </a:t>
            </a:r>
            <a:r>
              <a:rPr lang="en-IN" dirty="0" err="1"/>
              <a:t>TôÚm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  <a:p>
            <a:r>
              <a:rPr lang="en-IN" dirty="0" err="1"/>
              <a:t>LiúQôd</a:t>
            </a:r>
            <a:r>
              <a:rPr lang="en-IN" dirty="0"/>
              <a:t>¡ </a:t>
            </a:r>
            <a:r>
              <a:rPr lang="en-IN" dirty="0" err="1"/>
              <a:t>TôÚm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DF0A3-1182-4CA1-A67D-E3E8F681E2FE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JjRôûN</a:t>
            </a:r>
            <a:r>
              <a:rPr lang="en-IN" dirty="0"/>
              <a:t> </a:t>
            </a:r>
            <a:r>
              <a:rPr lang="en-IN" dirty="0" err="1"/>
              <a:t>Aàl×m</a:t>
            </a:r>
            <a:r>
              <a:rPr lang="en-IN" dirty="0"/>
              <a:t> </a:t>
            </a:r>
            <a:r>
              <a:rPr lang="en-IN" dirty="0" err="1"/>
              <a:t>ToYRúU</a:t>
            </a:r>
            <a:r>
              <a:rPr lang="en-IN" dirty="0"/>
              <a:t> (2) </a:t>
            </a:r>
            <a:r>
              <a:rPr lang="en-IN" dirty="0" err="1"/>
              <a:t>LiúQôd</a:t>
            </a:r>
            <a:r>
              <a:rPr lang="en-IN" dirty="0"/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D1B1-E4B5-4955-909C-7A01E284B96D}"/>
              </a:ext>
            </a:extLst>
          </p:cNvPr>
          <p:cNvSpPr txBox="1"/>
          <p:nvPr/>
        </p:nvSpPr>
        <p:spPr>
          <a:xfrm>
            <a:off x="0" y="53985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AÑjR</a:t>
            </a:r>
            <a:r>
              <a:rPr lang="en-IN" dirty="0"/>
              <a:t> </a:t>
            </a:r>
            <a:r>
              <a:rPr lang="en-IN" dirty="0" err="1"/>
              <a:t>B®ûV</a:t>
            </a:r>
            <a:r>
              <a:rPr lang="en-IN" dirty="0"/>
              <a:t> GÓj¾úW</a:t>
            </a:r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B®ûV</a:t>
            </a:r>
            <a:r>
              <a:rPr lang="en-IN" dirty="0"/>
              <a:t> ùLôÓj¾úW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C49B9-680D-45AC-ADF0-DCB36377A6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LojRú</a:t>
            </a:r>
            <a:r>
              <a:rPr lang="en-IN" dirty="0"/>
              <a:t>] </a:t>
            </a:r>
            <a:r>
              <a:rPr lang="en-IN" dirty="0" err="1"/>
              <a:t>AlTô</a:t>
            </a:r>
            <a:r>
              <a:rPr lang="en-IN" dirty="0"/>
              <a:t> ©</a:t>
            </a:r>
            <a:r>
              <a:rPr lang="en-IN" dirty="0" err="1"/>
              <a:t>RôúY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ùLmÀWúU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AC624-5482-432A-8332-6971306B760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TVØs[ </a:t>
            </a:r>
            <a:r>
              <a:rPr lang="en-IN" dirty="0" err="1"/>
              <a:t>B®ûV</a:t>
            </a:r>
            <a:r>
              <a:rPr lang="en-IN" dirty="0"/>
              <a:t> GÓj¾úW</a:t>
            </a:r>
          </a:p>
          <a:p>
            <a:r>
              <a:rPr lang="en-IN" dirty="0"/>
              <a:t>TXØs[ </a:t>
            </a:r>
            <a:r>
              <a:rPr lang="en-IN" dirty="0" err="1"/>
              <a:t>B®ûV</a:t>
            </a:r>
            <a:r>
              <a:rPr lang="en-IN" dirty="0"/>
              <a:t> ùLôÓj¾úW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E0C5A-EE21-41F9-AAD5-C078D821143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AlTô</a:t>
            </a:r>
            <a:r>
              <a:rPr lang="en-IN" dirty="0"/>
              <a:t> ©</a:t>
            </a:r>
            <a:r>
              <a:rPr lang="en-IN" dirty="0" err="1"/>
              <a:t>RôúY</a:t>
            </a:r>
            <a:endParaRPr lang="en-IN" dirty="0"/>
          </a:p>
          <a:p>
            <a:r>
              <a:rPr lang="en-IN" dirty="0" err="1"/>
              <a:t>EmTôRm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RgNúU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02E6-46F4-4D56-A3A9-E0F6CF2CF2CD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EXLj§u B®ûV GÓj¾úW</a:t>
            </a:r>
          </a:p>
          <a:p>
            <a:r>
              <a:rPr lang="pt-BR" dirty="0"/>
              <a:t>Eu]R B®ûV ùLôÓj¾úW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AD3DB-61B8-4735-8714-682E3E4002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Wô_ú</a:t>
            </a:r>
            <a:r>
              <a:rPr lang="en-IN" dirty="0"/>
              <a:t>] </a:t>
            </a:r>
            <a:r>
              <a:rPr lang="en-IN" dirty="0" err="1"/>
              <a:t>AlTô</a:t>
            </a:r>
            <a:r>
              <a:rPr lang="en-IN" dirty="0"/>
              <a:t> ©</a:t>
            </a:r>
            <a:r>
              <a:rPr lang="en-IN" dirty="0" err="1"/>
              <a:t>RôúY</a:t>
            </a:r>
            <a:endParaRPr lang="en-IN" dirty="0"/>
          </a:p>
          <a:p>
            <a:r>
              <a:rPr lang="en-IN" dirty="0" err="1"/>
              <a:t>Em¡ÚûT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úTôÕúU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2020-11-28T06:46:15Z</dcterms:modified>
</cp:coreProperties>
</file>