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8574C-8139-4E77-A8E8-7A006E4CEB7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Y]</a:t>
            </a:r>
            <a:r>
              <a:rPr lang="en-IN" dirty="0" err="1"/>
              <a:t>ôk§W</a:t>
            </a:r>
            <a:r>
              <a:rPr lang="en-IN" dirty="0"/>
              <a:t> </a:t>
            </a:r>
            <a:r>
              <a:rPr lang="en-IN" dirty="0" err="1"/>
              <a:t>Vôj§ûW«p</a:t>
            </a:r>
            <a:r>
              <a:rPr lang="en-IN" dirty="0"/>
              <a:t> </a:t>
            </a:r>
            <a:r>
              <a:rPr lang="en-IN" dirty="0" err="1"/>
              <a:t>Lû</a:t>
            </a:r>
            <a:r>
              <a:rPr lang="en-IN" dirty="0"/>
              <a:t>[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úNôokÕ</a:t>
            </a:r>
            <a:r>
              <a:rPr lang="en-IN" dirty="0"/>
              <a:t> </a:t>
            </a:r>
            <a:r>
              <a:rPr lang="en-IN" dirty="0" err="1"/>
              <a:t>úTôÏm</a:t>
            </a:r>
            <a:r>
              <a:rPr lang="en-IN" dirty="0"/>
              <a:t> </a:t>
            </a:r>
            <a:r>
              <a:rPr lang="en-IN" dirty="0" err="1"/>
              <a:t>úSWeL°p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E0EEF-C1A4-4E9D-87F3-7D32B563165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úSN¬u</a:t>
            </a:r>
            <a:r>
              <a:rPr lang="en-IN" dirty="0"/>
              <a:t> </a:t>
            </a:r>
            <a:r>
              <a:rPr lang="en-IN" dirty="0" err="1"/>
              <a:t>NjRm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]j </a:t>
            </a:r>
            <a:r>
              <a:rPr lang="en-IN" dirty="0" err="1"/>
              <a:t>úRt±Óm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YôrÜ</a:t>
            </a:r>
            <a:r>
              <a:rPr lang="en-IN" dirty="0"/>
              <a:t> </a:t>
            </a:r>
            <a:r>
              <a:rPr lang="en-IN" dirty="0" err="1"/>
              <a:t>ùN¯j§ÓúU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FB96BB-044C-4C21-B211-3BDC88866EDE}"/>
              </a:ext>
            </a:extLst>
          </p:cNvPr>
          <p:cNvSpPr txBox="1"/>
          <p:nvPr/>
        </p:nvSpPr>
        <p:spPr>
          <a:xfrm>
            <a:off x="0" y="547758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ùNeLPp</a:t>
            </a:r>
            <a:r>
              <a:rPr lang="en-IN" sz="4000" dirty="0"/>
              <a:t> </a:t>
            </a:r>
            <a:r>
              <a:rPr lang="en-IN" sz="4000" dirty="0" err="1"/>
              <a:t>G§ojÕ</a:t>
            </a:r>
            <a:r>
              <a:rPr lang="en-IN" sz="4000" dirty="0"/>
              <a:t> </a:t>
            </a:r>
            <a:r>
              <a:rPr lang="en-IN" sz="4000" dirty="0" err="1"/>
              <a:t>YkÕm</a:t>
            </a:r>
            <a:r>
              <a:rPr lang="en-IN" sz="4000" dirty="0"/>
              <a:t> </a:t>
            </a:r>
            <a:r>
              <a:rPr lang="en-IN" sz="4000" dirty="0" err="1"/>
              <a:t>TeLm</a:t>
            </a:r>
            <a:r>
              <a:rPr lang="en-IN" sz="4000" dirty="0"/>
              <a:t> </a:t>
            </a:r>
            <a:r>
              <a:rPr lang="en-IN" sz="4000" dirty="0" err="1"/>
              <a:t>Yk§PôUp</a:t>
            </a:r>
            <a:r>
              <a:rPr lang="en-IN" sz="4000" dirty="0"/>
              <a:t> </a:t>
            </a:r>
            <a:r>
              <a:rPr lang="en-IN" sz="4000" dirty="0" err="1"/>
              <a:t>AeÏ</a:t>
            </a:r>
            <a:r>
              <a:rPr lang="en-IN" sz="4000" dirty="0"/>
              <a:t> </a:t>
            </a:r>
            <a:r>
              <a:rPr lang="en-IN" sz="4000" dirty="0" err="1"/>
              <a:t>TôûR</a:t>
            </a:r>
            <a:r>
              <a:rPr lang="en-IN" sz="4000" dirty="0"/>
              <a:t> </a:t>
            </a:r>
            <a:r>
              <a:rPr lang="en-IN" sz="4000" dirty="0" err="1"/>
              <a:t>Juß</a:t>
            </a:r>
            <a:r>
              <a:rPr lang="en-IN" sz="4000" dirty="0"/>
              <a:t> </a:t>
            </a:r>
            <a:r>
              <a:rPr lang="en-IN" sz="4000" dirty="0" err="1"/>
              <a:t>Li¦p</a:t>
            </a:r>
            <a:r>
              <a:rPr lang="en-IN" sz="4000" dirty="0"/>
              <a:t> </a:t>
            </a:r>
            <a:r>
              <a:rPr lang="en-IN" sz="4000" dirty="0" err="1"/>
              <a:t>ùR¬ÙúR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CDC33-7D1A-4C88-9FBB-6682F560560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Ó®lTôo</a:t>
            </a:r>
            <a:r>
              <a:rPr lang="en-IN" dirty="0"/>
              <a:t> </a:t>
            </a:r>
            <a:r>
              <a:rPr lang="en-IN" dirty="0" err="1"/>
              <a:t>BiPYo</a:t>
            </a:r>
            <a:r>
              <a:rPr lang="en-IN" dirty="0"/>
              <a:t> </a:t>
            </a:r>
            <a:r>
              <a:rPr lang="en-IN" dirty="0" err="1"/>
              <a:t>SpÏYôo</a:t>
            </a:r>
            <a:r>
              <a:rPr lang="en-IN" dirty="0"/>
              <a:t> ×</a:t>
            </a:r>
            <a:r>
              <a:rPr lang="en-IN" dirty="0" err="1"/>
              <a:t>ÕùTXu</a:t>
            </a:r>
            <a:endParaRPr lang="en-IN" dirty="0"/>
          </a:p>
          <a:p>
            <a:r>
              <a:rPr lang="en-IN" dirty="0" err="1"/>
              <a:t>RÓj§Óm</a:t>
            </a:r>
            <a:r>
              <a:rPr lang="en-IN" dirty="0"/>
              <a:t> </a:t>
            </a:r>
            <a:r>
              <a:rPr lang="en-IN" dirty="0" err="1"/>
              <a:t>NjÚdLs</a:t>
            </a:r>
            <a:r>
              <a:rPr lang="en-IN" dirty="0"/>
              <a:t> </a:t>
            </a:r>
            <a:r>
              <a:rPr lang="en-IN" dirty="0" err="1"/>
              <a:t>A¯kÕ</a:t>
            </a:r>
            <a:r>
              <a:rPr lang="en-IN" dirty="0"/>
              <a:t> </a:t>
            </a:r>
            <a:r>
              <a:rPr lang="en-IN" dirty="0" err="1"/>
              <a:t>UôÞYôo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5F695-C93C-46E4-8CC6-5BDB2BD73AFA}"/>
              </a:ext>
            </a:extLst>
          </p:cNvPr>
          <p:cNvSpPr txBox="1"/>
          <p:nvPr/>
        </p:nvSpPr>
        <p:spPr>
          <a:xfrm>
            <a:off x="0" y="547758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úRYû</a:t>
            </a:r>
            <a:r>
              <a:rPr lang="en-IN" sz="4000" dirty="0"/>
              <a:t>] U\</a:t>
            </a:r>
            <a:r>
              <a:rPr lang="en-IN" sz="4000" dirty="0" err="1"/>
              <a:t>dLf</a:t>
            </a:r>
            <a:r>
              <a:rPr lang="en-IN" sz="4000" dirty="0"/>
              <a:t> </a:t>
            </a:r>
            <a:r>
              <a:rPr lang="en-IN" sz="4000" dirty="0" err="1"/>
              <a:t>ùNnÙm</a:t>
            </a:r>
            <a:r>
              <a:rPr lang="en-IN" sz="4000" dirty="0"/>
              <a:t> </a:t>
            </a:r>
            <a:r>
              <a:rPr lang="en-IN" sz="4000" dirty="0" err="1"/>
              <a:t>úYRû</a:t>
            </a:r>
            <a:r>
              <a:rPr lang="en-IN" sz="4000" dirty="0"/>
              <a:t>] ¨û\</a:t>
            </a:r>
            <a:r>
              <a:rPr lang="en-IN" sz="4000" dirty="0" err="1"/>
              <a:t>kR</a:t>
            </a:r>
            <a:r>
              <a:rPr lang="en-IN" sz="4000" dirty="0"/>
              <a:t> </a:t>
            </a:r>
            <a:r>
              <a:rPr lang="en-IN" sz="4000" dirty="0" err="1"/>
              <a:t>YôrûY</a:t>
            </a:r>
            <a:endParaRPr lang="en-IN" sz="4000" dirty="0"/>
          </a:p>
          <a:p>
            <a:r>
              <a:rPr lang="en-IN" sz="4000" dirty="0" err="1"/>
              <a:t>NjÕÚ</a:t>
            </a:r>
            <a:r>
              <a:rPr lang="en-IN" sz="4000" dirty="0"/>
              <a:t> ®</a:t>
            </a:r>
            <a:r>
              <a:rPr lang="en-IN" sz="4000" dirty="0" err="1"/>
              <a:t>ûj§Óm</a:t>
            </a:r>
            <a:r>
              <a:rPr lang="en-IN" sz="4000" dirty="0"/>
              <a:t> </a:t>
            </a:r>
            <a:r>
              <a:rPr lang="en-IN" sz="4000" dirty="0" err="1"/>
              <a:t>úTôÕ</a:t>
            </a:r>
            <a:r>
              <a:rPr lang="en-IN" sz="4000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18737-2856-41FC-985D-41D22C91C51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UôWô®u</a:t>
            </a:r>
            <a:r>
              <a:rPr lang="en-IN" dirty="0"/>
              <a:t> </a:t>
            </a:r>
            <a:r>
              <a:rPr lang="en-IN" dirty="0" err="1"/>
              <a:t>LNkR</a:t>
            </a:r>
            <a:r>
              <a:rPr lang="en-IN" dirty="0"/>
              <a:t> ¿o </a:t>
            </a:r>
            <a:r>
              <a:rPr lang="en-IN" dirty="0" err="1"/>
              <a:t>UÕWUôL</a:t>
            </a:r>
            <a:r>
              <a:rPr lang="en-IN" dirty="0"/>
              <a:t> </a:t>
            </a:r>
            <a:r>
              <a:rPr lang="en-IN" dirty="0" err="1"/>
              <a:t>Uô±Óm</a:t>
            </a:r>
            <a:endParaRPr lang="en-IN" dirty="0"/>
          </a:p>
          <a:p>
            <a:r>
              <a:rPr lang="en-IN" dirty="0" err="1"/>
              <a:t>Lô¬Ús</a:t>
            </a:r>
            <a:r>
              <a:rPr lang="en-IN" dirty="0"/>
              <a:t> ¿</a:t>
            </a:r>
            <a:r>
              <a:rPr lang="en-IN" dirty="0" err="1"/>
              <a:t>e¡P</a:t>
            </a:r>
            <a:r>
              <a:rPr lang="en-IN" dirty="0"/>
              <a:t> </a:t>
            </a:r>
            <a:r>
              <a:rPr lang="en-IN" dirty="0" err="1"/>
              <a:t>ùY°fNm</a:t>
            </a:r>
            <a:r>
              <a:rPr lang="en-IN" dirty="0"/>
              <a:t> </a:t>
            </a:r>
            <a:r>
              <a:rPr lang="en-IN" dirty="0" err="1"/>
              <a:t>úRôußúU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C151-3814-496D-AF38-A6094C809FA7}"/>
              </a:ext>
            </a:extLst>
          </p:cNvPr>
          <p:cNvSpPr txBox="1"/>
          <p:nvPr/>
        </p:nvSpPr>
        <p:spPr>
          <a:xfrm>
            <a:off x="0" y="5452414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/>
              <a:t>C²ûUVt\ Yôr®²p </a:t>
            </a:r>
            <a:r>
              <a:rPr lang="en-IN" sz="4000" dirty="0" err="1"/>
              <a:t>Sôu</a:t>
            </a:r>
            <a:r>
              <a:rPr lang="en-IN" sz="4000" dirty="0"/>
              <a:t> R²ûUùVuß </a:t>
            </a:r>
            <a:r>
              <a:rPr lang="en-IN" sz="4000" dirty="0" err="1"/>
              <a:t>GiÔmúTôÕ</a:t>
            </a:r>
            <a:r>
              <a:rPr lang="en-IN" sz="4000" dirty="0"/>
              <a:t> </a:t>
            </a:r>
            <a:r>
              <a:rPr lang="en-IN" sz="4000" dirty="0" err="1"/>
              <a:t>U¡ûU</a:t>
            </a:r>
            <a:r>
              <a:rPr lang="en-IN" sz="4000" dirty="0"/>
              <a:t> </a:t>
            </a:r>
            <a:r>
              <a:rPr lang="en-IN" sz="4000" dirty="0" err="1"/>
              <a:t>úRYu</a:t>
            </a:r>
            <a:r>
              <a:rPr lang="en-IN" sz="4000" dirty="0"/>
              <a:t> </a:t>
            </a:r>
            <a:r>
              <a:rPr lang="en-IN" sz="4000" dirty="0" err="1"/>
              <a:t>Rôe¡ÓYôúW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06A35-5813-4740-939A-391CCB6D4BD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C²ûUVôm </a:t>
            </a:r>
            <a:r>
              <a:rPr lang="en-IN" dirty="0" err="1"/>
              <a:t>Uu</a:t>
            </a:r>
            <a:r>
              <a:rPr lang="en-IN" dirty="0"/>
              <a:t>]</a:t>
            </a:r>
            <a:r>
              <a:rPr lang="en-IN" dirty="0" err="1"/>
              <a:t>ôûY</a:t>
            </a:r>
            <a:r>
              <a:rPr lang="en-IN" dirty="0"/>
              <a:t> </a:t>
            </a:r>
            <a:r>
              <a:rPr lang="en-IN" sz="4000" dirty="0" err="1">
                <a:latin typeface="Tamil Bible" pitchFamily="2" charset="0"/>
              </a:rPr>
              <a:t>tU</a:t>
            </a:r>
            <a:r>
              <a:rPr lang="en-IN" sz="4000" dirty="0">
                <a:latin typeface="Tamil Bible" pitchFamily="2" charset="0"/>
              </a:rPr>
              <a:t>\</a:t>
            </a:r>
            <a:r>
              <a:rPr lang="en-IN" sz="4000" dirty="0" err="1">
                <a:latin typeface="Tamil Bible" pitchFamily="2" charset="0"/>
              </a:rPr>
              <a:t>pf;fg</a:t>
            </a:r>
            <a:r>
              <a:rPr lang="en-IN" sz="4000" dirty="0">
                <a:latin typeface="Tamil Bible" pitchFamily="2" charset="0"/>
              </a:rPr>
              <a:t>;</a:t>
            </a:r>
            <a:r>
              <a:rPr lang="en-IN" dirty="0"/>
              <a:t> </a:t>
            </a:r>
            <a:r>
              <a:rPr lang="en-IN" dirty="0" err="1"/>
              <a:t>TiÔYôo</a:t>
            </a:r>
            <a:endParaRPr lang="en-IN" dirty="0"/>
          </a:p>
          <a:p>
            <a:r>
              <a:rPr lang="en-IN" dirty="0"/>
              <a:t>C²ùV]d </a:t>
            </a:r>
            <a:r>
              <a:rPr lang="en-IN" dirty="0" err="1"/>
              <a:t>ùLôußúU</a:t>
            </a:r>
            <a:r>
              <a:rPr lang="en-IN" dirty="0"/>
              <a:t> </a:t>
            </a:r>
            <a:r>
              <a:rPr lang="en-IN" dirty="0" err="1"/>
              <a:t>Ïû</a:t>
            </a:r>
            <a:r>
              <a:rPr lang="en-IN" dirty="0"/>
              <a:t>\Ü </a:t>
            </a:r>
            <a:r>
              <a:rPr lang="en-IN" dirty="0" err="1"/>
              <a:t>CpûXúV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Words>144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65</cp:revision>
  <dcterms:created xsi:type="dcterms:W3CDTF">2019-11-02T16:27:41Z</dcterms:created>
  <dcterms:modified xsi:type="dcterms:W3CDTF">2020-11-29T02:01:55Z</dcterms:modified>
</cp:coreProperties>
</file>