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D6F12-A4D8-4A8E-B767-8B419DD691C6}"/>
              </a:ext>
            </a:extLst>
          </p:cNvPr>
          <p:cNvSpPr txBox="1"/>
          <p:nvPr/>
        </p:nvSpPr>
        <p:spPr>
          <a:xfrm>
            <a:off x="0" y="575073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GkSôÞúU</a:t>
            </a:r>
            <a:r>
              <a:rPr lang="en-IN" dirty="0"/>
              <a:t> </a:t>
            </a:r>
            <a:r>
              <a:rPr lang="en-IN" dirty="0" err="1"/>
              <a:t>Õ§lúTu</a:t>
            </a:r>
            <a:r>
              <a:rPr lang="en-IN" dirty="0"/>
              <a:t> - Gu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CúVÑûY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CD6A4-9329-44EA-A916-047068EECDFF}"/>
              </a:ext>
            </a:extLst>
          </p:cNvPr>
          <p:cNvSpPr txBox="1"/>
          <p:nvPr/>
        </p:nvSpPr>
        <p:spPr>
          <a:xfrm>
            <a:off x="-9526" y="539393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FÔm</a:t>
            </a:r>
            <a:r>
              <a:rPr lang="en-IN" dirty="0"/>
              <a:t> </a:t>
            </a:r>
            <a:r>
              <a:rPr lang="en-IN" dirty="0" err="1"/>
              <a:t>EûPûVÙm</a:t>
            </a:r>
            <a:r>
              <a:rPr lang="en-IN" dirty="0"/>
              <a:t> </a:t>
            </a:r>
            <a:r>
              <a:rPr lang="en-IN" dirty="0" err="1"/>
              <a:t>úYiÓm</a:t>
            </a:r>
            <a:r>
              <a:rPr lang="en-IN" dirty="0"/>
              <a:t> </a:t>
            </a:r>
            <a:r>
              <a:rPr lang="en-IN" dirty="0" err="1"/>
              <a:t>ùTôÚs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 err="1"/>
              <a:t>Ïû</a:t>
            </a:r>
            <a:r>
              <a:rPr lang="en-IN" dirty="0"/>
              <a:t>\®u± ¨û\</a:t>
            </a:r>
            <a:r>
              <a:rPr lang="en-IN" dirty="0" err="1"/>
              <a:t>YôLj</a:t>
            </a:r>
            <a:r>
              <a:rPr lang="en-IN" dirty="0"/>
              <a:t> </a:t>
            </a:r>
            <a:r>
              <a:rPr lang="en-IN" dirty="0" err="1"/>
              <a:t>Rk§ÓYRôp</a:t>
            </a:r>
            <a:r>
              <a:rPr lang="en-IN" dirty="0"/>
              <a:t>.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421EC-0DE1-436C-A065-255B4DF91E0F}"/>
              </a:ext>
            </a:extLst>
          </p:cNvPr>
          <p:cNvSpPr txBox="1"/>
          <p:nvPr/>
        </p:nvSpPr>
        <p:spPr>
          <a:xfrm>
            <a:off x="-1" y="5729585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Ë®VjûR</a:t>
            </a:r>
            <a:r>
              <a:rPr lang="en-IN" dirty="0"/>
              <a:t> - </a:t>
            </a:r>
            <a:r>
              <a:rPr lang="en-IN" dirty="0" err="1"/>
              <a:t>ClTôoRXj§úX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47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4DDB3-D770-4FA2-8F99-47DC46EBB857}"/>
              </a:ext>
            </a:extLst>
          </p:cNvPr>
          <p:cNvSpPr txBox="1"/>
          <p:nvPr/>
        </p:nvSpPr>
        <p:spPr>
          <a:xfrm>
            <a:off x="0" y="540136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úYR</a:t>
            </a:r>
            <a:r>
              <a:rPr lang="en-IN" dirty="0"/>
              <a:t> </a:t>
            </a:r>
            <a:r>
              <a:rPr lang="en-IN" dirty="0" err="1"/>
              <a:t>TVjúRôÓ</a:t>
            </a:r>
            <a:r>
              <a:rPr lang="en-IN" dirty="0"/>
              <a:t> </a:t>
            </a:r>
            <a:r>
              <a:rPr lang="en-IN" dirty="0" err="1"/>
              <a:t>FdLUônf</a:t>
            </a:r>
            <a:r>
              <a:rPr lang="en-IN" dirty="0"/>
              <a:t> </a:t>
            </a:r>
            <a:r>
              <a:rPr lang="en-IN" dirty="0" err="1"/>
              <a:t>ùNnVúY</a:t>
            </a:r>
            <a:endParaRPr lang="en-IN" dirty="0"/>
          </a:p>
          <a:p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DûYÙm</a:t>
            </a:r>
            <a:r>
              <a:rPr lang="en-IN" dirty="0"/>
              <a:t> </a:t>
            </a:r>
            <a:r>
              <a:rPr lang="en-IN" dirty="0" err="1"/>
              <a:t>GUdL°jRRôp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42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BBFB6-716B-4DD8-8E76-A6B6FC2BB6E1}"/>
              </a:ext>
            </a:extLst>
          </p:cNvPr>
          <p:cNvSpPr txBox="1"/>
          <p:nvPr/>
        </p:nvSpPr>
        <p:spPr>
          <a:xfrm>
            <a:off x="0" y="572958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Yk§ÓYôúW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- </a:t>
            </a:r>
            <a:r>
              <a:rPr lang="en-IN" dirty="0" err="1"/>
              <a:t>ùYÏ</a:t>
            </a:r>
            <a:r>
              <a:rPr lang="en-IN" dirty="0"/>
              <a:t> º</a:t>
            </a:r>
            <a:r>
              <a:rPr lang="en-IN" dirty="0" err="1"/>
              <a:t>d¡WUôL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74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77FFC-BC28-4CD9-BD86-804A1C7010EA}"/>
              </a:ext>
            </a:extLst>
          </p:cNvPr>
          <p:cNvSpPr txBox="1"/>
          <p:nvPr/>
        </p:nvSpPr>
        <p:spPr>
          <a:xfrm>
            <a:off x="-1" y="540136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LôiúTu</a:t>
            </a:r>
            <a:r>
              <a:rPr lang="en-IN" dirty="0"/>
              <a:t> </a:t>
            </a:r>
            <a:r>
              <a:rPr lang="en-IN" dirty="0" err="1"/>
              <a:t>AYûW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. </a:t>
            </a:r>
            <a:r>
              <a:rPr lang="en-IN" dirty="0" err="1"/>
              <a:t>úNoúYu</a:t>
            </a:r>
            <a:r>
              <a:rPr lang="en-IN" dirty="0"/>
              <a:t> </a:t>
            </a:r>
            <a:r>
              <a:rPr lang="en-IN" dirty="0" err="1"/>
              <a:t>AY¬Pm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Tô¥l</a:t>
            </a:r>
            <a:r>
              <a:rPr lang="en-IN" dirty="0"/>
              <a:t> </a:t>
            </a:r>
            <a:r>
              <a:rPr lang="en-IN" dirty="0" err="1"/>
              <a:t>Tô¥l</a:t>
            </a:r>
            <a:r>
              <a:rPr lang="en-IN" dirty="0"/>
              <a:t> </a:t>
            </a:r>
            <a:r>
              <a:rPr lang="en-IN" dirty="0" err="1"/>
              <a:t>úTôt±úV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49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5E6C6-8CB0-4A0C-8233-1FAEF8871DB7}"/>
              </a:ext>
            </a:extLst>
          </p:cNvPr>
          <p:cNvSpPr txBox="1"/>
          <p:nvPr/>
        </p:nvSpPr>
        <p:spPr>
          <a:xfrm>
            <a:off x="-1" y="572006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YôÝúYu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\</a:t>
            </a:r>
            <a:r>
              <a:rPr lang="en-IN" dirty="0" err="1"/>
              <a:t>dÏúU</a:t>
            </a:r>
            <a:r>
              <a:rPr lang="en-IN" dirty="0"/>
              <a:t> - Gu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TdLj§p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42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8472E-C2E9-448B-8CB6-8AACFFC89D25}"/>
              </a:ext>
            </a:extLst>
          </p:cNvPr>
          <p:cNvSpPr txBox="1"/>
          <p:nvPr/>
        </p:nvSpPr>
        <p:spPr>
          <a:xfrm>
            <a:off x="0" y="540136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×§V </a:t>
            </a:r>
            <a:r>
              <a:rPr lang="en-IN" dirty="0" err="1"/>
              <a:t>GÚNúXm</a:t>
            </a:r>
            <a:r>
              <a:rPr lang="en-IN" dirty="0"/>
              <a:t> Gu ÑV </a:t>
            </a:r>
            <a:r>
              <a:rPr lang="en-IN" dirty="0" err="1"/>
              <a:t>úRNUôm</a:t>
            </a:r>
            <a:endParaRPr lang="en-IN" dirty="0"/>
          </a:p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YÚPu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B]</a:t>
            </a:r>
            <a:r>
              <a:rPr lang="en-IN" dirty="0" err="1"/>
              <a:t>kRm</a:t>
            </a:r>
            <a:r>
              <a:rPr lang="en-IN" dirty="0"/>
              <a:t> </a:t>
            </a:r>
            <a:r>
              <a:rPr lang="en-IN" dirty="0" err="1"/>
              <a:t>ùLôsÞúYu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67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A7BDF-3798-408D-A9F5-722BBD63CE0E}"/>
              </a:ext>
            </a:extLst>
          </p:cNvPr>
          <p:cNvSpPr txBox="1"/>
          <p:nvPr/>
        </p:nvSpPr>
        <p:spPr>
          <a:xfrm>
            <a:off x="0" y="540345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LôûXÙm</a:t>
            </a:r>
            <a:r>
              <a:rPr lang="en-IN" dirty="0"/>
              <a:t>. </a:t>
            </a:r>
            <a:r>
              <a:rPr lang="en-IN" dirty="0" err="1"/>
              <a:t>UôûXÙm</a:t>
            </a:r>
            <a:r>
              <a:rPr lang="en-IN" dirty="0"/>
              <a:t>. </a:t>
            </a:r>
            <a:r>
              <a:rPr lang="en-IN" dirty="0" err="1"/>
              <a:t>Utù</a:t>
            </a:r>
            <a:r>
              <a:rPr lang="en-IN" dirty="0"/>
              <a:t>\</a:t>
            </a:r>
            <a:r>
              <a:rPr lang="en-IN" dirty="0" err="1"/>
              <a:t>pXô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</a:t>
            </a:r>
            <a:r>
              <a:rPr lang="en-IN" dirty="0" err="1"/>
              <a:t>Ùm</a:t>
            </a:r>
            <a:endParaRPr lang="en-IN" dirty="0"/>
          </a:p>
          <a:p>
            <a:r>
              <a:rPr lang="en-IN" dirty="0" err="1"/>
              <a:t>ûLûVÙm</a:t>
            </a:r>
            <a:r>
              <a:rPr lang="en-IN" dirty="0"/>
              <a:t> </a:t>
            </a:r>
            <a:r>
              <a:rPr lang="en-IN" dirty="0" err="1"/>
              <a:t>ùSgûNÙm</a:t>
            </a:r>
            <a:r>
              <a:rPr lang="en-IN" dirty="0"/>
              <a:t> </a:t>
            </a:r>
            <a:r>
              <a:rPr lang="en-IN" dirty="0" err="1"/>
              <a:t>úUúX</a:t>
            </a:r>
            <a:r>
              <a:rPr lang="en-IN" dirty="0"/>
              <a:t> </a:t>
            </a:r>
            <a:r>
              <a:rPr lang="en-IN" dirty="0" err="1"/>
              <a:t>EVoj</a:t>
            </a:r>
            <a:r>
              <a:rPr lang="en-IN" dirty="0"/>
              <a:t>§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B936B-B0A7-4E2A-8089-7A6D13E48730}"/>
              </a:ext>
            </a:extLst>
          </p:cNvPr>
          <p:cNvSpPr txBox="1"/>
          <p:nvPr/>
        </p:nvSpPr>
        <p:spPr>
          <a:xfrm>
            <a:off x="0" y="576025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TôYeLs</a:t>
            </a:r>
            <a:r>
              <a:rPr lang="en-IN" dirty="0"/>
              <a:t> - ¿d¡ ®</a:t>
            </a:r>
            <a:r>
              <a:rPr lang="en-IN" dirty="0" err="1"/>
              <a:t>hPôo</a:t>
            </a:r>
            <a:r>
              <a:rPr lang="en-IN" dirty="0"/>
              <a:t> - Rm </a:t>
            </a:r>
            <a:r>
              <a:rPr lang="en-IN" dirty="0" err="1"/>
              <a:t>CWjRjûRf</a:t>
            </a:r>
            <a:r>
              <a:rPr lang="en-IN" dirty="0"/>
              <a:t> £k§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DFEFA-5B92-4C26-93D3-54F744F2DF54}"/>
              </a:ext>
            </a:extLst>
          </p:cNvPr>
          <p:cNvSpPr txBox="1"/>
          <p:nvPr/>
        </p:nvSpPr>
        <p:spPr>
          <a:xfrm>
            <a:off x="0" y="540345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LôQôUp</a:t>
            </a:r>
            <a:r>
              <a:rPr lang="en-IN" dirty="0"/>
              <a:t> </a:t>
            </a:r>
            <a:r>
              <a:rPr lang="en-IN" dirty="0" err="1"/>
              <a:t>úTô«ú</a:t>
            </a:r>
            <a:r>
              <a:rPr lang="en-IN" dirty="0"/>
              <a:t>]u. </a:t>
            </a:r>
            <a:r>
              <a:rPr lang="en-IN" dirty="0" err="1"/>
              <a:t>LiÓ</a:t>
            </a:r>
            <a:r>
              <a:rPr lang="en-IN" dirty="0"/>
              <a:t> ©¥</a:t>
            </a:r>
            <a:r>
              <a:rPr lang="en-IN" dirty="0" err="1"/>
              <a:t>jR</a:t>
            </a:r>
            <a:r>
              <a:rPr lang="en-IN" dirty="0"/>
              <a:t>]o</a:t>
            </a:r>
          </a:p>
          <a:p>
            <a:r>
              <a:rPr lang="en-IN" dirty="0" err="1"/>
              <a:t>çd¡f</a:t>
            </a:r>
            <a:r>
              <a:rPr lang="en-IN" dirty="0"/>
              <a:t> </a:t>
            </a:r>
            <a:r>
              <a:rPr lang="en-IN" dirty="0" err="1"/>
              <a:t>ÑUkÕ</a:t>
            </a:r>
            <a:r>
              <a:rPr lang="en-IN" dirty="0"/>
              <a:t> Rm </a:t>
            </a:r>
            <a:r>
              <a:rPr lang="en-IN" dirty="0" err="1"/>
              <a:t>UkûR«p</a:t>
            </a:r>
            <a:r>
              <a:rPr lang="en-IN" dirty="0"/>
              <a:t> </a:t>
            </a:r>
            <a:r>
              <a:rPr lang="en-IN" dirty="0" err="1"/>
              <a:t>úNojR</a:t>
            </a:r>
            <a:r>
              <a:rPr lang="en-IN" dirty="0"/>
              <a:t>]o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FA466-023C-4695-AACC-9E38A5456F6E}"/>
              </a:ext>
            </a:extLst>
          </p:cNvPr>
          <p:cNvSpPr txBox="1"/>
          <p:nvPr/>
        </p:nvSpPr>
        <p:spPr>
          <a:xfrm>
            <a:off x="0" y="574120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Au©u</a:t>
            </a:r>
            <a:r>
              <a:rPr lang="en-IN" dirty="0"/>
              <a:t> </a:t>
            </a:r>
            <a:r>
              <a:rPr lang="en-IN" dirty="0" err="1"/>
              <a:t>ùNôì</a:t>
            </a:r>
            <a:r>
              <a:rPr lang="en-IN" dirty="0"/>
              <a:t>© </a:t>
            </a:r>
            <a:r>
              <a:rPr lang="en-IN" dirty="0" err="1"/>
              <a:t>AYo-RmUuûTd</a:t>
            </a:r>
            <a:r>
              <a:rPr lang="en-IN" dirty="0"/>
              <a:t> </a:t>
            </a:r>
            <a:r>
              <a:rPr lang="en-IN" dirty="0" err="1"/>
              <a:t>Lôh</a:t>
            </a:r>
            <a:r>
              <a:rPr lang="en-IN" dirty="0"/>
              <a:t>¥]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1649F-411B-4E58-BFF6-1FAF78D1012E}"/>
              </a:ext>
            </a:extLst>
          </p:cNvPr>
          <p:cNvSpPr txBox="1"/>
          <p:nvPr/>
        </p:nvSpPr>
        <p:spPr>
          <a:xfrm>
            <a:off x="0" y="540345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UôhÓj</a:t>
            </a:r>
            <a:r>
              <a:rPr lang="en-IN" dirty="0"/>
              <a:t> </a:t>
            </a:r>
            <a:r>
              <a:rPr lang="en-IN" dirty="0" err="1"/>
              <a:t>ùRôÝ</a:t>
            </a:r>
            <a:r>
              <a:rPr lang="en-IN" dirty="0"/>
              <a:t> </a:t>
            </a:r>
            <a:r>
              <a:rPr lang="en-IN" dirty="0" err="1"/>
              <a:t>ØRp</a:t>
            </a:r>
            <a:r>
              <a:rPr lang="en-IN" dirty="0"/>
              <a:t> </a:t>
            </a:r>
            <a:r>
              <a:rPr lang="en-IN" dirty="0" err="1"/>
              <a:t>çdÏUWm</a:t>
            </a:r>
            <a:r>
              <a:rPr lang="en-IN" dirty="0"/>
              <a:t> </a:t>
            </a:r>
            <a:r>
              <a:rPr lang="en-IN" dirty="0" err="1"/>
              <a:t>YûW</a:t>
            </a:r>
            <a:endParaRPr lang="en-IN" dirty="0"/>
          </a:p>
          <a:p>
            <a:r>
              <a:rPr lang="en-IN" dirty="0"/>
              <a:t>D]d </a:t>
            </a:r>
            <a:r>
              <a:rPr lang="en-IN" dirty="0" err="1"/>
              <a:t>úLôXm</a:t>
            </a:r>
            <a:r>
              <a:rPr lang="en-IN" dirty="0"/>
              <a:t> </a:t>
            </a:r>
            <a:r>
              <a:rPr lang="en-IN" dirty="0" err="1"/>
              <a:t>éiÓ</a:t>
            </a:r>
            <a:r>
              <a:rPr lang="en-IN" dirty="0"/>
              <a:t> ¨</a:t>
            </a:r>
            <a:r>
              <a:rPr lang="en-IN" dirty="0" err="1"/>
              <a:t>kûRÙm</a:t>
            </a:r>
            <a:r>
              <a:rPr lang="en-IN" dirty="0"/>
              <a:t> </a:t>
            </a:r>
            <a:r>
              <a:rPr lang="en-IN" dirty="0" err="1"/>
              <a:t>N¡jRôo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31C85-1C95-4506-A81C-829BF580994E}"/>
              </a:ext>
            </a:extLst>
          </p:cNvPr>
          <p:cNvSpPr txBox="1"/>
          <p:nvPr/>
        </p:nvSpPr>
        <p:spPr>
          <a:xfrm>
            <a:off x="0" y="576025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Nô®u ¨Zp A§Ûm</a:t>
            </a:r>
            <a:r>
              <a:rPr lang="en-US" dirty="0"/>
              <a:t> </a:t>
            </a:r>
            <a:r>
              <a:rPr lang="pl-PL" dirty="0"/>
              <a:t>-</a:t>
            </a:r>
            <a:r>
              <a:rPr lang="en-US" dirty="0"/>
              <a:t> </a:t>
            </a:r>
            <a:r>
              <a:rPr lang="pl-PL" dirty="0"/>
              <a:t>©Nô£]ôp YÚm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7ED5C-1065-497D-8A7D-E2ABD8CA89BE}"/>
              </a:ext>
            </a:extLst>
          </p:cNvPr>
          <p:cNvSpPr txBox="1"/>
          <p:nvPr/>
        </p:nvSpPr>
        <p:spPr>
          <a:xfrm>
            <a:off x="0" y="541298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'</a:t>
            </a:r>
            <a:r>
              <a:rPr lang="en-IN" dirty="0" err="1"/>
              <a:t>Sôú</a:t>
            </a:r>
            <a:r>
              <a:rPr lang="en-IN" dirty="0"/>
              <a:t>] Eu </a:t>
            </a:r>
            <a:r>
              <a:rPr lang="en-IN" dirty="0" err="1"/>
              <a:t>T¬Lô</a:t>
            </a:r>
            <a:r>
              <a:rPr lang="en-IN" dirty="0"/>
              <a:t>¬. ®</a:t>
            </a:r>
            <a:r>
              <a:rPr lang="en-IN" dirty="0" err="1"/>
              <a:t>XdÏúYu</a:t>
            </a:r>
            <a:r>
              <a:rPr lang="en-IN" dirty="0"/>
              <a:t> ®</a:t>
            </a:r>
            <a:r>
              <a:rPr lang="en-IN" dirty="0" err="1"/>
              <a:t>Vô§ûV</a:t>
            </a:r>
            <a:endParaRPr lang="en-IN" dirty="0"/>
          </a:p>
          <a:p>
            <a:r>
              <a:rPr lang="en-IN" dirty="0" err="1"/>
              <a:t>úSôd¡lTôo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¿ </a:t>
            </a:r>
            <a:r>
              <a:rPr lang="en-IN" dirty="0" err="1"/>
              <a:t>CWh£lúTu</a:t>
            </a:r>
            <a:r>
              <a:rPr lang="en-IN" dirty="0"/>
              <a:t>@ Gu\</a:t>
            </a:r>
            <a:r>
              <a:rPr lang="en-IN" dirty="0" err="1"/>
              <a:t>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A4C6C-E451-4747-8A8E-83F128478BB9}"/>
              </a:ext>
            </a:extLst>
          </p:cNvPr>
          <p:cNvSpPr txBox="1"/>
          <p:nvPr/>
        </p:nvSpPr>
        <p:spPr>
          <a:xfrm>
            <a:off x="0" y="573168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A°d</a:t>
            </a:r>
            <a:r>
              <a:rPr lang="en-IN" dirty="0"/>
              <a:t>¡\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SuûU</a:t>
            </a:r>
            <a:r>
              <a:rPr lang="en-IN" dirty="0"/>
              <a:t> </a:t>
            </a:r>
            <a:r>
              <a:rPr lang="en-IN" dirty="0" err="1"/>
              <a:t>GpXôm</a:t>
            </a:r>
            <a:r>
              <a:rPr lang="en-IN" dirty="0"/>
              <a:t> - </a:t>
            </a:r>
            <a:r>
              <a:rPr lang="en-IN" dirty="0" err="1"/>
              <a:t>JqùYôÚ</a:t>
            </a:r>
            <a:r>
              <a:rPr lang="en-IN" dirty="0"/>
              <a:t> </a:t>
            </a:r>
            <a:r>
              <a:rPr lang="en-IN" dirty="0" err="1"/>
              <a:t>Sô°Ûm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226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65</cp:revision>
  <dcterms:created xsi:type="dcterms:W3CDTF">2019-11-02T16:27:41Z</dcterms:created>
  <dcterms:modified xsi:type="dcterms:W3CDTF">2020-11-29T02:03:22Z</dcterms:modified>
</cp:coreProperties>
</file>