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CEDD6-9D1F-40A3-BD20-1B184B44893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úRYúRYû</a:t>
            </a:r>
            <a:r>
              <a:rPr lang="en-IN" dirty="0"/>
              <a:t>] </a:t>
            </a:r>
            <a:r>
              <a:rPr lang="en-IN" dirty="0" err="1"/>
              <a:t>HLUôn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Tô¥l</a:t>
            </a:r>
            <a:r>
              <a:rPr lang="en-IN" dirty="0"/>
              <a:t> </a:t>
            </a:r>
            <a:r>
              <a:rPr lang="en-IN" dirty="0" err="1"/>
              <a:t>úTôt±ÓúYôm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SôUj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DD453-5CF9-41DC-8120-88B3FC1175E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ûYjR</a:t>
            </a:r>
            <a:r>
              <a:rPr lang="en-IN" dirty="0"/>
              <a:t> </a:t>
            </a:r>
            <a:r>
              <a:rPr lang="en-IN" dirty="0" err="1"/>
              <a:t>LôûXl</a:t>
            </a:r>
            <a:r>
              <a:rPr lang="en-IN" dirty="0"/>
              <a:t> ©u </a:t>
            </a:r>
            <a:r>
              <a:rPr lang="en-IN" dirty="0" err="1"/>
              <a:t>ûYlÀúWô</a:t>
            </a:r>
            <a:endParaRPr lang="en-IN" dirty="0"/>
          </a:p>
          <a:p>
            <a:r>
              <a:rPr lang="en-IN" dirty="0" err="1"/>
              <a:t>Yô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TúW</a:t>
            </a:r>
            <a:r>
              <a:rPr lang="en-IN" dirty="0"/>
              <a:t>. </a:t>
            </a:r>
            <a:r>
              <a:rPr lang="en-IN" dirty="0" err="1"/>
              <a:t>ClúTôo</a:t>
            </a:r>
            <a:r>
              <a:rPr lang="en-IN" dirty="0"/>
              <a:t> </a:t>
            </a:r>
            <a:r>
              <a:rPr lang="en-IN" dirty="0" err="1"/>
              <a:t>Øû</a:t>
            </a:r>
            <a:r>
              <a:rPr lang="en-IN" dirty="0"/>
              <a:t>]«p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70079-2A58-47C0-BA04-61CD6CD55D50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YpXûUúVôPYûWj</a:t>
            </a:r>
            <a:r>
              <a:rPr lang="en-IN" dirty="0"/>
              <a:t> </a:t>
            </a:r>
            <a:r>
              <a:rPr lang="en-IN" dirty="0" err="1"/>
              <a:t>Õ§lúTôm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8BF4C-DBA7-4D57-899D-D2019AEECAC2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UôªN</a:t>
            </a:r>
            <a:r>
              <a:rPr lang="en-IN" dirty="0"/>
              <a:t> £</a:t>
            </a:r>
            <a:r>
              <a:rPr lang="en-IN" dirty="0" err="1"/>
              <a:t>kûRVôp</a:t>
            </a:r>
            <a:r>
              <a:rPr lang="en-IN" dirty="0"/>
              <a:t> B®«</a:t>
            </a:r>
            <a:r>
              <a:rPr lang="en-IN" dirty="0" err="1"/>
              <a:t>úX</a:t>
            </a:r>
            <a:endParaRPr lang="en-IN" dirty="0"/>
          </a:p>
          <a:p>
            <a:r>
              <a:rPr lang="en-IN" dirty="0" err="1"/>
              <a:t>UWQØm</a:t>
            </a:r>
            <a:r>
              <a:rPr lang="en-IN" dirty="0"/>
              <a:t> ®</a:t>
            </a:r>
            <a:r>
              <a:rPr lang="en-IN" dirty="0" err="1"/>
              <a:t>ÝûLÙm</a:t>
            </a:r>
            <a:r>
              <a:rPr lang="en-IN" dirty="0"/>
              <a:t> </a:t>
            </a:r>
            <a:r>
              <a:rPr lang="en-IN" dirty="0" err="1"/>
              <a:t>úSok§ÓúU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6A353-9110-4300-B29E-D48A0E815D9E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TVlTÓÅo</a:t>
            </a:r>
            <a:r>
              <a:rPr lang="en-IN" dirty="0"/>
              <a:t>. ¿o </a:t>
            </a:r>
            <a:r>
              <a:rPr lang="en-IN" dirty="0" err="1"/>
              <a:t>TVlTÓÅo</a:t>
            </a:r>
            <a:endParaRPr lang="en-IN" dirty="0"/>
          </a:p>
          <a:p>
            <a:r>
              <a:rPr lang="en-US" dirty="0" err="1"/>
              <a:t>Th£dÏm</a:t>
            </a:r>
            <a:r>
              <a:rPr lang="en-US" dirty="0"/>
              <a:t>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SmúUô¥ÚdL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FC836-1882-4B8E-9525-35BDAFA897EB}"/>
              </a:ext>
            </a:extLst>
          </p:cNvPr>
          <p:cNvSpPr txBox="1"/>
          <p:nvPr/>
        </p:nvSpPr>
        <p:spPr>
          <a:xfrm>
            <a:off x="0" y="572118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£</a:t>
            </a:r>
            <a:r>
              <a:rPr lang="en-IN" dirty="0" err="1"/>
              <a:t>kûR«p</a:t>
            </a:r>
            <a:r>
              <a:rPr lang="en-IN" dirty="0"/>
              <a:t> </a:t>
            </a:r>
            <a:r>
              <a:rPr lang="en-IN" dirty="0" err="1"/>
              <a:t>TXlTÓÅo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C5AD-D2D6-418E-89DC-35A75A10C4CB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</a:t>
            </a:r>
            <a:r>
              <a:rPr lang="en-IN" dirty="0" err="1"/>
              <a:t>úVôàdLôn</a:t>
            </a:r>
            <a:r>
              <a:rPr lang="en-IN" dirty="0"/>
              <a:t> </a:t>
            </a:r>
            <a:r>
              <a:rPr lang="en-IN" dirty="0" err="1"/>
              <a:t>CúRô</a:t>
            </a:r>
            <a:r>
              <a:rPr lang="en-IN" dirty="0"/>
              <a:t> º</a:t>
            </a:r>
            <a:r>
              <a:rPr lang="en-IN" dirty="0" err="1"/>
              <a:t>d¡Wj§p</a:t>
            </a:r>
            <a:endParaRPr lang="en-IN" dirty="0"/>
          </a:p>
          <a:p>
            <a:r>
              <a:rPr lang="en-IN" dirty="0"/>
              <a:t>c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Wô_àm</a:t>
            </a:r>
            <a:r>
              <a:rPr lang="en-IN" dirty="0"/>
              <a:t> </a:t>
            </a:r>
            <a:r>
              <a:rPr lang="en-IN" dirty="0" err="1"/>
              <a:t>úRôu±ÓYôoõ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E5DD6-C673-4262-BE77-76982C87F690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ApúXíVôõ</a:t>
            </a:r>
            <a:r>
              <a:rPr lang="en-IN" dirty="0"/>
              <a:t> </a:t>
            </a:r>
            <a:r>
              <a:rPr lang="en-IN" dirty="0" err="1"/>
              <a:t>BolT¬lúTômõ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úYLm</a:t>
            </a:r>
            <a:r>
              <a:rPr lang="en-IN" dirty="0"/>
              <a:t> </a:t>
            </a:r>
            <a:r>
              <a:rPr lang="en-IN" dirty="0" err="1"/>
              <a:t>ùSÚe¡ÓúR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2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AB54B-910A-4F10-9138-EC411D467A9E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BVjRUôn</a:t>
            </a:r>
            <a:r>
              <a:rPr lang="en-IN" dirty="0"/>
              <a:t> </a:t>
            </a:r>
            <a:r>
              <a:rPr lang="en-IN" dirty="0" err="1"/>
              <a:t>AYûWf</a:t>
            </a:r>
            <a:r>
              <a:rPr lang="en-IN" dirty="0"/>
              <a:t> </a:t>
            </a:r>
            <a:r>
              <a:rPr lang="en-IN" dirty="0" err="1"/>
              <a:t>Nk§lúTôm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77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FFF69-1F07-4714-8F4F-F079D5FA6C3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úWôL</a:t>
            </a:r>
            <a:r>
              <a:rPr lang="en-IN" dirty="0"/>
              <a:t> </a:t>
            </a:r>
            <a:r>
              <a:rPr lang="en-IN" dirty="0" err="1"/>
              <a:t>NôTm</a:t>
            </a:r>
            <a:r>
              <a:rPr lang="en-IN" dirty="0"/>
              <a:t> ¿</a:t>
            </a:r>
            <a:r>
              <a:rPr lang="en-IN" dirty="0" err="1"/>
              <a:t>eLúY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ÓRûXÙm</a:t>
            </a:r>
            <a:r>
              <a:rPr lang="en-IN" dirty="0"/>
              <a:t> </a:t>
            </a:r>
            <a:r>
              <a:rPr lang="en-IN" dirty="0" err="1"/>
              <a:t>AûPkúRôm</a:t>
            </a:r>
            <a:r>
              <a:rPr lang="en-IN" dirty="0"/>
              <a:t> - </a:t>
            </a:r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F723D-4D19-4890-8C00-F8FB4D9D7CEB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RWdáPôf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</a:t>
            </a:r>
            <a:r>
              <a:rPr lang="en-IN" dirty="0" err="1"/>
              <a:t>Øm</a:t>
            </a:r>
            <a:endParaRPr lang="en-IN" dirty="0"/>
          </a:p>
          <a:p>
            <a:r>
              <a:rPr lang="en-IN" dirty="0" err="1"/>
              <a:t>NkúRô`Øm</a:t>
            </a:r>
            <a:r>
              <a:rPr lang="en-IN" dirty="0"/>
              <a:t> </a:t>
            </a:r>
            <a:r>
              <a:rPr lang="en-IN" dirty="0" err="1"/>
              <a:t>RkRôo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AF864-9B4E-470A-9DDD-6F18F7367CE1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UiÔX¡p</a:t>
            </a:r>
            <a:r>
              <a:rPr lang="en-IN" dirty="0"/>
              <a:t> </a:t>
            </a:r>
            <a:r>
              <a:rPr lang="en-IN" dirty="0" err="1"/>
              <a:t>Ë®jRôÛm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iÔX¡u</a:t>
            </a:r>
            <a:r>
              <a:rPr lang="en-IN" dirty="0"/>
              <a:t> </a:t>
            </a:r>
            <a:r>
              <a:rPr lang="en-IN" dirty="0" err="1"/>
              <a:t>TjûR</a:t>
            </a:r>
            <a:r>
              <a:rPr lang="en-IN" dirty="0"/>
              <a:t> </a:t>
            </a:r>
            <a:r>
              <a:rPr lang="en-IN" dirty="0" err="1"/>
              <a:t>AàT®ódL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D8043-2084-412F-844C-49F9CC692E63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StTôd¡Vm</a:t>
            </a:r>
            <a:r>
              <a:rPr lang="en-IN" dirty="0"/>
              <a:t> </a:t>
            </a:r>
            <a:r>
              <a:rPr lang="en-IN" dirty="0" err="1"/>
              <a:t>DkRôúW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10941-8DB9-4573-8B51-3B8EEFA8720A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ÕuTúUô</a:t>
            </a:r>
            <a:r>
              <a:rPr lang="en-IN" dirty="0"/>
              <a:t>. </a:t>
            </a:r>
            <a:r>
              <a:rPr lang="en-IN" dirty="0" err="1"/>
              <a:t>ÕdLúUô</a:t>
            </a:r>
            <a:r>
              <a:rPr lang="en-IN" dirty="0"/>
              <a:t>. </a:t>
            </a:r>
            <a:r>
              <a:rPr lang="en-IN" dirty="0" err="1"/>
              <a:t>ùRôpûXLú</a:t>
            </a:r>
            <a:r>
              <a:rPr lang="en-IN" dirty="0"/>
              <a:t>[ô</a:t>
            </a:r>
          </a:p>
          <a:p>
            <a:r>
              <a:rPr lang="en-IN" dirty="0" err="1"/>
              <a:t>ùRôPokÕ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§¡</a:t>
            </a:r>
            <a:r>
              <a:rPr lang="en-IN" dirty="0" err="1"/>
              <a:t>XûPúVôm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74A50-62D3-4009-9FB4-EAE9A8A470DF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ºúVô²u </a:t>
            </a:r>
            <a:r>
              <a:rPr lang="en-IN" dirty="0" err="1"/>
              <a:t>AWiLû</a:t>
            </a:r>
            <a:r>
              <a:rPr lang="en-IN" dirty="0"/>
              <a:t>[l </a:t>
            </a:r>
            <a:r>
              <a:rPr lang="en-IN" dirty="0" err="1"/>
              <a:t>úTôp</a:t>
            </a:r>
            <a:endParaRPr lang="en-IN" dirty="0"/>
          </a:p>
          <a:p>
            <a:r>
              <a:rPr lang="en-IN" dirty="0" err="1"/>
              <a:t>AûNVôÕ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Yôrk§ÓúYôm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014CE-7929-475E-A4B0-4A887544C836}"/>
              </a:ext>
            </a:extLst>
          </p:cNvPr>
          <p:cNvSpPr txBox="1"/>
          <p:nvPr/>
        </p:nvSpPr>
        <p:spPr>
          <a:xfrm>
            <a:off x="0" y="577152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úNû</a:t>
            </a:r>
            <a:r>
              <a:rPr lang="en-IN" dirty="0"/>
              <a:t>] </a:t>
            </a:r>
            <a:r>
              <a:rPr lang="en-IN" dirty="0" err="1"/>
              <a:t>A§Tu</a:t>
            </a:r>
            <a:r>
              <a:rPr lang="en-IN" dirty="0"/>
              <a:t> </a:t>
            </a:r>
            <a:r>
              <a:rPr lang="en-IN" dirty="0" err="1"/>
              <a:t>SmúUô¥ÚdL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37827-91D8-48EA-991D-2F4ED592F8FA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G¬úLôûYl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TX </a:t>
            </a:r>
            <a:r>
              <a:rPr lang="en-IN" dirty="0" err="1"/>
              <a:t>G§ol×LÞm</a:t>
            </a:r>
            <a:endParaRPr lang="en-IN" dirty="0"/>
          </a:p>
          <a:p>
            <a:r>
              <a:rPr lang="en-IN" dirty="0" err="1"/>
              <a:t>GÝm</a:t>
            </a:r>
            <a:r>
              <a:rPr lang="en-IN" dirty="0"/>
              <a:t>©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SmûUj</a:t>
            </a:r>
            <a:r>
              <a:rPr lang="en-IN" dirty="0"/>
              <a:t> </a:t>
            </a:r>
            <a:r>
              <a:rPr lang="en-IN" dirty="0" err="1"/>
              <a:t>RÓjRôÛm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185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2020-11-30T06:46:30Z</dcterms:modified>
</cp:coreProperties>
</file>