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9C2D3F-988A-4E5B-BC6F-808A61B92DEA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</a:t>
            </a:r>
            <a:r>
              <a:rPr lang="en-IN" dirty="0"/>
              <a:t> </a:t>
            </a:r>
            <a:r>
              <a:rPr lang="en-IN" dirty="0" err="1"/>
              <a:t>RVúY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RVúY</a:t>
            </a:r>
            <a:endParaRPr lang="en-IN" dirty="0"/>
          </a:p>
          <a:p>
            <a:r>
              <a:rPr lang="en-IN" dirty="0"/>
              <a:t>Uô²Xj§p </a:t>
            </a:r>
            <a:r>
              <a:rPr lang="en-IN" dirty="0" err="1"/>
              <a:t>úRûY</a:t>
            </a:r>
            <a:r>
              <a:rPr lang="en-IN" dirty="0"/>
              <a:t> G]</a:t>
            </a:r>
            <a:r>
              <a:rPr lang="en-IN" dirty="0" err="1"/>
              <a:t>dúL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932414-4604-4368-93D0-F224BE3E06A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fr-FR" dirty="0" err="1"/>
              <a:t>Rôn</a:t>
            </a:r>
            <a:r>
              <a:rPr lang="fr-FR" dirty="0"/>
              <a:t> </a:t>
            </a:r>
            <a:r>
              <a:rPr lang="fr-FR" dirty="0" err="1"/>
              <a:t>Y«t±p</a:t>
            </a:r>
            <a:r>
              <a:rPr lang="fr-FR" dirty="0"/>
              <a:t> </a:t>
            </a:r>
            <a:r>
              <a:rPr lang="fr-FR" dirty="0" err="1"/>
              <a:t>CÚkR</a:t>
            </a:r>
            <a:r>
              <a:rPr lang="fr-FR" dirty="0"/>
              <a:t> </a:t>
            </a:r>
            <a:r>
              <a:rPr lang="fr-FR" dirty="0" err="1"/>
              <a:t>ØRp</a:t>
            </a:r>
            <a:endParaRPr lang="fr-FR" dirty="0"/>
          </a:p>
          <a:p>
            <a:r>
              <a:rPr lang="en-IN" dirty="0" err="1"/>
              <a:t>RUdLôn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]j </a:t>
            </a:r>
            <a:r>
              <a:rPr lang="en-IN" dirty="0" err="1"/>
              <a:t>ùR¬kùRÓjRôo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E19E9-9310-4E72-B22A-9D9D2213BC1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AûZl×m</a:t>
            </a:r>
            <a:r>
              <a:rPr lang="en-IN" dirty="0"/>
              <a:t> ¨û\</a:t>
            </a:r>
            <a:r>
              <a:rPr lang="en-IN" dirty="0" err="1"/>
              <a:t>úY</a:t>
            </a:r>
            <a:r>
              <a:rPr lang="en-IN" dirty="0"/>
              <a:t>\</a:t>
            </a:r>
          </a:p>
          <a:p>
            <a:r>
              <a:rPr lang="en-IN" dirty="0" err="1"/>
              <a:t>GlT¥Ùm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ùNnYôo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0EE89C-2511-4CAA-95C8-ED50DEF50722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YôdL°jR</a:t>
            </a:r>
            <a:r>
              <a:rPr lang="en-IN" dirty="0"/>
              <a:t> </a:t>
            </a:r>
            <a:r>
              <a:rPr lang="en-IN" dirty="0" err="1"/>
              <a:t>Yô</a:t>
            </a:r>
            <a:r>
              <a:rPr lang="en-IN" dirty="0"/>
              <a:t>] </a:t>
            </a:r>
            <a:r>
              <a:rPr lang="en-IN" dirty="0" err="1"/>
              <a:t>TWu</a:t>
            </a:r>
            <a:endParaRPr lang="en-IN" dirty="0"/>
          </a:p>
          <a:p>
            <a:r>
              <a:rPr lang="en-IN" dirty="0" err="1"/>
              <a:t>YôdÏ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\ô </a:t>
            </a:r>
            <a:r>
              <a:rPr lang="en-IN" dirty="0" err="1"/>
              <a:t>Sm©ÓúYu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C611A-6E25-45F8-BC34-8E02CA3C3C9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Sm©ú</a:t>
            </a:r>
            <a:r>
              <a:rPr lang="en-IN" dirty="0"/>
              <a:t>]</a:t>
            </a:r>
            <a:r>
              <a:rPr lang="en-IN" dirty="0" err="1"/>
              <a:t>ôûWd</a:t>
            </a:r>
            <a:r>
              <a:rPr lang="en-IN" dirty="0"/>
              <a:t> </a:t>
            </a:r>
            <a:r>
              <a:rPr lang="en-IN" dirty="0" err="1"/>
              <a:t>ûL®PôúW</a:t>
            </a:r>
            <a:endParaRPr lang="en-IN" dirty="0"/>
          </a:p>
          <a:p>
            <a:r>
              <a:rPr lang="en-IN" dirty="0"/>
              <a:t>St </a:t>
            </a:r>
            <a:r>
              <a:rPr lang="en-IN" dirty="0" err="1"/>
              <a:t>TôRúU</a:t>
            </a:r>
            <a:r>
              <a:rPr lang="en-IN" dirty="0"/>
              <a:t> </a:t>
            </a:r>
            <a:r>
              <a:rPr lang="en-IN" dirty="0" err="1"/>
              <a:t>NWQûPkúRu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160A93-F7A6-41DB-935B-1DA8C7314098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ùTôu</a:t>
            </a:r>
            <a:r>
              <a:rPr lang="en-IN" dirty="0"/>
              <a:t> </a:t>
            </a:r>
            <a:r>
              <a:rPr lang="en-IN" dirty="0" err="1"/>
              <a:t>SôUj</a:t>
            </a:r>
            <a:r>
              <a:rPr lang="en-IN" dirty="0"/>
              <a:t>§]</a:t>
            </a:r>
            <a:r>
              <a:rPr lang="en-IN" dirty="0" err="1"/>
              <a:t>ôp</a:t>
            </a:r>
            <a:endParaRPr lang="en-IN" dirty="0"/>
          </a:p>
          <a:p>
            <a:r>
              <a:rPr lang="en-IN" dirty="0" err="1"/>
              <a:t>HùRu¡Ûm</a:t>
            </a:r>
            <a:r>
              <a:rPr lang="en-IN" dirty="0"/>
              <a:t> </a:t>
            </a:r>
            <a:r>
              <a:rPr lang="en-IN" dirty="0" err="1"/>
              <a:t>úLh</a:t>
            </a:r>
            <a:r>
              <a:rPr lang="en-IN" dirty="0"/>
              <a:t>¥¥</a:t>
            </a:r>
            <a:r>
              <a:rPr lang="en-IN" dirty="0" err="1"/>
              <a:t>àm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3B8A1-A09E-48BF-9475-70792816F7A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Rm £</a:t>
            </a:r>
            <a:r>
              <a:rPr lang="en-IN" dirty="0" err="1"/>
              <a:t>jRm</a:t>
            </a:r>
            <a:r>
              <a:rPr lang="en-IN" dirty="0"/>
              <a:t> </a:t>
            </a:r>
            <a:r>
              <a:rPr lang="en-IN" dirty="0" err="1"/>
              <a:t>úTôp</a:t>
            </a:r>
            <a:r>
              <a:rPr lang="en-IN" dirty="0"/>
              <a:t> </a:t>
            </a:r>
            <a:r>
              <a:rPr lang="en-IN" dirty="0" err="1"/>
              <a:t>Rk§ÓÅo</a:t>
            </a:r>
            <a:endParaRPr lang="en-IN" dirty="0"/>
          </a:p>
          <a:p>
            <a:r>
              <a:rPr lang="en-IN" dirty="0" err="1"/>
              <a:t>RkûR«Yo</a:t>
            </a:r>
            <a:r>
              <a:rPr lang="en-IN" dirty="0"/>
              <a:t> </a:t>
            </a:r>
            <a:r>
              <a:rPr lang="en-IN" dirty="0" err="1"/>
              <a:t>GuRàdúL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65BFE-ADB3-4452-99BA-831042DF107A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NjÕÚdLs</a:t>
            </a:r>
            <a:r>
              <a:rPr lang="en-IN" dirty="0"/>
              <a:t> </a:t>
            </a:r>
            <a:r>
              <a:rPr lang="en-IN" dirty="0" err="1"/>
              <a:t>ç£jRôÛm</a:t>
            </a:r>
            <a:endParaRPr lang="en-IN" dirty="0"/>
          </a:p>
          <a:p>
            <a:r>
              <a:rPr lang="en-IN" dirty="0" err="1"/>
              <a:t>Nd§ÂkùRu</a:t>
            </a:r>
            <a:r>
              <a:rPr lang="en-IN" dirty="0"/>
              <a:t> </a:t>
            </a:r>
            <a:r>
              <a:rPr lang="en-IN" dirty="0" err="1"/>
              <a:t>ThNm</a:t>
            </a:r>
            <a:r>
              <a:rPr lang="en-IN" dirty="0"/>
              <a:t> ¨</a:t>
            </a:r>
            <a:r>
              <a:rPr lang="en-IN" dirty="0" err="1"/>
              <a:t>tTôo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CF284C-5875-41D6-A5F1-6FF7EC9677D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BRWúY</a:t>
            </a:r>
            <a:r>
              <a:rPr lang="en-IN" dirty="0"/>
              <a:t> </a:t>
            </a:r>
            <a:r>
              <a:rPr lang="en-IN" dirty="0" err="1"/>
              <a:t>A°j§ÓYôo</a:t>
            </a:r>
            <a:endParaRPr lang="en-IN" dirty="0"/>
          </a:p>
          <a:p>
            <a:r>
              <a:rPr lang="en-IN" dirty="0" err="1"/>
              <a:t>BßRXôn</a:t>
            </a:r>
            <a:r>
              <a:rPr lang="en-IN" dirty="0"/>
              <a:t> </a:t>
            </a:r>
            <a:r>
              <a:rPr lang="en-IN" dirty="0" err="1"/>
              <a:t>Yôrk§ÓúYu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7F49B-D9C4-4661-9B73-35D2E116F9E0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Gu²p </a:t>
            </a:r>
            <a:r>
              <a:rPr lang="en-IN" dirty="0" err="1"/>
              <a:t>HÕm</a:t>
            </a:r>
            <a:r>
              <a:rPr lang="en-IN" dirty="0"/>
              <a:t> ùTX²pûXúV</a:t>
            </a:r>
          </a:p>
          <a:p>
            <a:r>
              <a:rPr lang="en-IN" dirty="0" err="1"/>
              <a:t>GkRàdLôn</a:t>
            </a:r>
            <a:r>
              <a:rPr lang="en-IN" dirty="0"/>
              <a:t> </a:t>
            </a:r>
            <a:r>
              <a:rPr lang="en-IN" dirty="0" err="1"/>
              <a:t>CWôl</a:t>
            </a:r>
            <a:r>
              <a:rPr lang="en-IN" dirty="0"/>
              <a:t> </a:t>
            </a:r>
            <a:r>
              <a:rPr lang="en-IN" dirty="0" err="1"/>
              <a:t>TLXôn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609B83-6B9D-4473-A4D8-49F18668604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¿§</a:t>
            </a:r>
            <a:r>
              <a:rPr lang="en-IN" dirty="0" err="1"/>
              <a:t>Ùs</a:t>
            </a:r>
            <a:r>
              <a:rPr lang="en-IN" dirty="0"/>
              <a:t>[ </a:t>
            </a:r>
            <a:r>
              <a:rPr lang="en-IN" dirty="0" err="1"/>
              <a:t>úSNo</a:t>
            </a:r>
            <a:r>
              <a:rPr lang="en-IN" dirty="0"/>
              <a:t> </a:t>
            </a:r>
            <a:r>
              <a:rPr lang="en-IN" dirty="0" err="1"/>
              <a:t>CúVÑ</a:t>
            </a:r>
            <a:endParaRPr lang="en-IN" dirty="0"/>
          </a:p>
          <a:p>
            <a:r>
              <a:rPr lang="en-IN" dirty="0"/>
              <a:t>¨</a:t>
            </a:r>
            <a:r>
              <a:rPr lang="en-IN" dirty="0" err="1"/>
              <a:t>fNVUôn</a:t>
            </a:r>
            <a:r>
              <a:rPr lang="en-IN" dirty="0"/>
              <a:t> </a:t>
            </a:r>
            <a:r>
              <a:rPr lang="en-IN" dirty="0" err="1"/>
              <a:t>T¬kÕûWlTôo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125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2020-11-30T06:57:03Z</dcterms:modified>
</cp:coreProperties>
</file>