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AFCDC-8A2E-4BEB-AE89-FA537973B7B1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SôRu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0D965-1C8A-42B2-BB54-CF5148456900}"/>
              </a:ext>
            </a:extLst>
          </p:cNvPr>
          <p:cNvSpPr txBox="1"/>
          <p:nvPr/>
        </p:nvSpPr>
        <p:spPr>
          <a:xfrm>
            <a:off x="0" y="54058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B®úVôÓm</a:t>
            </a:r>
            <a:r>
              <a:rPr lang="en-IN" dirty="0"/>
              <a:t> </a:t>
            </a:r>
            <a:r>
              <a:rPr lang="en-IN" dirty="0" err="1"/>
              <a:t>EiûUúVôÓm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3942-B7A2-4E24-8875-C7361F0C576E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(2) ¸Rm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¸Rm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BWô§lúTôúU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A7892-B449-4A8B-8D8B-FE055497C962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SôeLs</a:t>
            </a:r>
            <a:r>
              <a:rPr lang="en-IN" dirty="0"/>
              <a:t> ®</a:t>
            </a:r>
            <a:r>
              <a:rPr lang="en-IN" dirty="0" err="1"/>
              <a:t>ÑYôNjRôp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BWô§lúTôúU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6BB40-CEAA-40E7-AC7F-925E53601E1F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úNWôÀuLs</a:t>
            </a:r>
            <a:r>
              <a:rPr lang="en-IN" dirty="0"/>
              <a:t> </a:t>
            </a:r>
            <a:r>
              <a:rPr lang="en-IN" dirty="0" err="1"/>
              <a:t>BWô§dÏm</a:t>
            </a:r>
            <a:r>
              <a:rPr lang="en-IN" dirty="0"/>
              <a:t> </a:t>
            </a:r>
            <a:r>
              <a:rPr lang="en-IN" dirty="0" err="1"/>
              <a:t>T¬ÑjRúW</a:t>
            </a:r>
            <a:endParaRPr lang="en-IN" dirty="0"/>
          </a:p>
          <a:p>
            <a:r>
              <a:rPr lang="en-IN" dirty="0" err="1"/>
              <a:t>ùNôkR</a:t>
            </a:r>
            <a:r>
              <a:rPr lang="en-IN" dirty="0"/>
              <a:t> _]m </a:t>
            </a:r>
            <a:r>
              <a:rPr lang="en-IN" dirty="0" err="1"/>
              <a:t>NkúRô`Uôn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AF2DC-B752-479C-9BFC-FDBA218DE12F}"/>
              </a:ext>
            </a:extLst>
          </p:cNvPr>
          <p:cNvSpPr txBox="1"/>
          <p:nvPr/>
        </p:nvSpPr>
        <p:spPr>
          <a:xfrm>
            <a:off x="0" y="547363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LhÓLs</a:t>
            </a:r>
            <a:r>
              <a:rPr lang="en-IN" sz="4000" dirty="0"/>
              <a:t> </a:t>
            </a:r>
            <a:r>
              <a:rPr lang="en-IN" sz="4000" dirty="0" err="1"/>
              <a:t>A¯Ùm</a:t>
            </a:r>
            <a:r>
              <a:rPr lang="en-IN" sz="4000" dirty="0"/>
              <a:t> </a:t>
            </a:r>
            <a:r>
              <a:rPr lang="en-IN" sz="4000" dirty="0" err="1"/>
              <a:t>LYûXLs</a:t>
            </a:r>
            <a:r>
              <a:rPr lang="en-IN" sz="4000" dirty="0"/>
              <a:t> ¿</a:t>
            </a:r>
            <a:r>
              <a:rPr lang="en-IN" sz="4000" dirty="0" err="1"/>
              <a:t>eÏm</a:t>
            </a:r>
            <a:r>
              <a:rPr lang="en-IN" sz="4000" dirty="0"/>
              <a:t> </a:t>
            </a:r>
            <a:r>
              <a:rPr lang="en-IN" sz="4000" dirty="0" err="1"/>
              <a:t>BWôRû</a:t>
            </a:r>
            <a:r>
              <a:rPr lang="en-IN" sz="4000" dirty="0"/>
              <a:t>]«p</a:t>
            </a:r>
          </a:p>
          <a:p>
            <a:r>
              <a:rPr lang="en-IN" sz="4000" dirty="0" err="1"/>
              <a:t>úLôhûPLs</a:t>
            </a:r>
            <a:r>
              <a:rPr lang="en-IN" sz="4000" dirty="0"/>
              <a:t> </a:t>
            </a:r>
            <a:r>
              <a:rPr lang="en-IN" sz="4000" dirty="0" err="1"/>
              <a:t>EûPÙm</a:t>
            </a:r>
            <a:r>
              <a:rPr lang="en-IN" sz="4000" dirty="0"/>
              <a:t> </a:t>
            </a:r>
            <a:r>
              <a:rPr lang="en-IN" sz="4000" dirty="0" err="1"/>
              <a:t>TôWeLs</a:t>
            </a:r>
            <a:r>
              <a:rPr lang="en-IN" sz="4000" dirty="0"/>
              <a:t> ¿</a:t>
            </a:r>
            <a:r>
              <a:rPr lang="en-IN" sz="4000" dirty="0" err="1"/>
              <a:t>eÏm</a:t>
            </a:r>
            <a:r>
              <a:rPr lang="en-IN" sz="4000" dirty="0"/>
              <a:t> </a:t>
            </a:r>
            <a:r>
              <a:rPr lang="en-IN" sz="4000" dirty="0" err="1"/>
              <a:t>BWôRû</a:t>
            </a:r>
            <a:r>
              <a:rPr lang="en-IN" sz="4000" dirty="0"/>
              <a:t>]«p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8733A-407E-4579-AA84-B1660A293B1A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Vô§Ls</a:t>
            </a:r>
            <a:r>
              <a:rPr lang="en-IN" dirty="0"/>
              <a:t> ¿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úNôoÜLs</a:t>
            </a:r>
            <a:r>
              <a:rPr lang="en-IN" dirty="0"/>
              <a:t> </a:t>
            </a:r>
            <a:r>
              <a:rPr lang="en-IN" dirty="0" err="1"/>
              <a:t>ALÛm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]«p</a:t>
            </a:r>
          </a:p>
          <a:p>
            <a:r>
              <a:rPr lang="en-IN" dirty="0" err="1"/>
              <a:t>NôjRôu</a:t>
            </a:r>
            <a:r>
              <a:rPr lang="en-IN" dirty="0"/>
              <a:t> KP </a:t>
            </a:r>
            <a:r>
              <a:rPr lang="en-IN" dirty="0" err="1"/>
              <a:t>NôTeLs</a:t>
            </a:r>
            <a:r>
              <a:rPr lang="en-IN" dirty="0"/>
              <a:t> ¾Úm </a:t>
            </a:r>
            <a:r>
              <a:rPr lang="en-IN" dirty="0" err="1"/>
              <a:t>BWôRû</a:t>
            </a:r>
            <a:r>
              <a:rPr lang="en-IN" dirty="0"/>
              <a:t>]«p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72C63-47FB-4838-A640-D0E72DBEC3F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AlúTôvRXo</a:t>
            </a:r>
            <a:r>
              <a:rPr lang="en-IN" dirty="0"/>
              <a:t> </a:t>
            </a:r>
            <a:r>
              <a:rPr lang="en-IN" dirty="0" err="1"/>
              <a:t>Ss°W®p</a:t>
            </a:r>
            <a:r>
              <a:rPr lang="en-IN" dirty="0"/>
              <a:t> </a:t>
            </a:r>
            <a:r>
              <a:rPr lang="en-IN" dirty="0" err="1"/>
              <a:t>BWô§dûL«p</a:t>
            </a:r>
            <a:endParaRPr lang="en-IN" dirty="0"/>
          </a:p>
          <a:p>
            <a:r>
              <a:rPr lang="en-IN" dirty="0" err="1"/>
              <a:t>LhPlThúPôo</a:t>
            </a:r>
            <a:r>
              <a:rPr lang="en-IN" dirty="0"/>
              <a:t> ®</a:t>
            </a:r>
            <a:r>
              <a:rPr lang="en-IN" dirty="0" err="1"/>
              <a:t>ÓRûXVô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]«p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162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2020-11-30T07:26:04Z</dcterms:modified>
</cp:coreProperties>
</file>