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9638B-94F9-492C-BB28-08629271AB8E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</a:t>
            </a:r>
            <a:r>
              <a:rPr lang="en-IN" dirty="0"/>
              <a:t>] Gm </a:t>
            </a:r>
            <a:r>
              <a:rPr lang="en-IN" dirty="0" err="1"/>
              <a:t>ÕûQVôÉo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Gu ¨</a:t>
            </a:r>
            <a:r>
              <a:rPr lang="en-IN" dirty="0" err="1"/>
              <a:t>ZXôÉo</a:t>
            </a:r>
            <a:r>
              <a:rPr lang="en-IN" dirty="0"/>
              <a:t> </a:t>
            </a:r>
            <a:r>
              <a:rPr lang="en-IN" dirty="0" err="1"/>
              <a:t>LojRú</a:t>
            </a:r>
            <a:r>
              <a:rPr lang="en-IN" dirty="0"/>
              <a:t>] Gm </a:t>
            </a:r>
            <a:r>
              <a:rPr lang="en-IN" dirty="0" err="1"/>
              <a:t>ÕûQVôÉo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847E0-96A4-4B23-B5D8-5103D435DA5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CPo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úNokRôÛm</a:t>
            </a:r>
            <a:endParaRPr lang="en-IN" dirty="0"/>
          </a:p>
          <a:p>
            <a:r>
              <a:rPr lang="en-IN" dirty="0" err="1"/>
              <a:t>LojRú</a:t>
            </a:r>
            <a:r>
              <a:rPr lang="en-IN" dirty="0"/>
              <a:t>] </a:t>
            </a:r>
            <a:r>
              <a:rPr lang="en-IN" dirty="0" err="1"/>
              <a:t>AûPdLXUô</a:t>
            </a:r>
            <a:r>
              <a:rPr lang="en-IN" dirty="0"/>
              <a:t>«]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9A35E-7B35-43DB-8A7F-6A1B45DA862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UàUdL°p</a:t>
            </a:r>
            <a:r>
              <a:rPr lang="en-IN" dirty="0"/>
              <a:t> </a:t>
            </a:r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úTôÛiúPô</a:t>
            </a:r>
            <a:endParaRPr lang="en-IN" dirty="0"/>
          </a:p>
          <a:p>
            <a:r>
              <a:rPr lang="pl-PL" dirty="0"/>
              <a:t>®i EX¡Ûm CYo £\kRYo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7F3E3-A1B1-453F-9AB4-66E83A8F7C1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uû</a:t>
            </a:r>
            <a:r>
              <a:rPr lang="en-IN" dirty="0"/>
              <a:t>]l </a:t>
            </a:r>
            <a:r>
              <a:rPr lang="en-IN" dirty="0" err="1"/>
              <a:t>TXo</a:t>
            </a:r>
            <a:r>
              <a:rPr lang="en-IN" dirty="0"/>
              <a:t> Rs°]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B®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Gu±LrkÕm</a:t>
            </a:r>
            <a:r>
              <a:rPr lang="en-IN" dirty="0"/>
              <a:t> ®</a:t>
            </a:r>
            <a:r>
              <a:rPr lang="en-IN" dirty="0" err="1"/>
              <a:t>hPôo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1B2D3-7527-4D2A-8CDC-3D97AF7C231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Au× </a:t>
            </a:r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LiPÕ</a:t>
            </a:r>
            <a:endParaRPr lang="en-IN" dirty="0"/>
          </a:p>
          <a:p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LiP§pûX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4DF68-5E76-4D07-9145-09DB548E59B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Ñt</a:t>
            </a:r>
            <a:r>
              <a:rPr lang="en-IN" dirty="0"/>
              <a:t>\</a:t>
            </a:r>
            <a:r>
              <a:rPr lang="en-IN" dirty="0" err="1"/>
              <a:t>jRôÚm</a:t>
            </a:r>
            <a:r>
              <a:rPr lang="en-IN" dirty="0"/>
              <a:t> </a:t>
            </a:r>
            <a:r>
              <a:rPr lang="en-IN" dirty="0" err="1"/>
              <a:t>LôXj§p</a:t>
            </a:r>
            <a:r>
              <a:rPr lang="en-IN" dirty="0"/>
              <a:t> </a:t>
            </a:r>
            <a:r>
              <a:rPr lang="en-IN" dirty="0" err="1"/>
              <a:t>Ï°ok§hPôo</a:t>
            </a:r>
            <a:endParaRPr lang="en-IN" dirty="0"/>
          </a:p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ôÚm</a:t>
            </a:r>
            <a:r>
              <a:rPr lang="en-IN" dirty="0"/>
              <a:t> </a:t>
            </a:r>
            <a:r>
              <a:rPr lang="en-IN" dirty="0" err="1"/>
              <a:t>G§WôL</a:t>
            </a:r>
            <a:r>
              <a:rPr lang="en-IN" dirty="0"/>
              <a:t> </a:t>
            </a:r>
            <a:r>
              <a:rPr lang="en-IN" dirty="0" err="1"/>
              <a:t>Yk§hPôo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FEAA7-1F70-4EED-AF4B-F5C0E95FBEC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ùLôsûL</a:t>
            </a:r>
            <a:r>
              <a:rPr lang="en-IN" dirty="0"/>
              <a:t> </a:t>
            </a:r>
            <a:r>
              <a:rPr lang="en-IN" dirty="0" err="1"/>
              <a:t>á±úV</a:t>
            </a:r>
            <a:r>
              <a:rPr lang="en-IN" dirty="0"/>
              <a:t> </a:t>
            </a:r>
            <a:r>
              <a:rPr lang="en-IN" dirty="0" err="1"/>
              <a:t>TXo</a:t>
            </a:r>
            <a:r>
              <a:rPr lang="en-IN" dirty="0"/>
              <a:t> ©¬</a:t>
            </a:r>
            <a:r>
              <a:rPr lang="en-IN" dirty="0" err="1"/>
              <a:t>k§hPôo</a:t>
            </a:r>
            <a:endParaRPr lang="en-IN" dirty="0"/>
          </a:p>
          <a:p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LiP§pûX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AE436-8D46-4E1B-B328-9D47186EE15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SôÜLs</a:t>
            </a:r>
            <a:r>
              <a:rPr lang="en-IN" dirty="0"/>
              <a:t> ¿o </a:t>
            </a:r>
            <a:r>
              <a:rPr lang="en-IN" dirty="0" err="1"/>
              <a:t>RkRôÛm</a:t>
            </a:r>
            <a:endParaRPr lang="en-IN" dirty="0"/>
          </a:p>
          <a:p>
            <a:r>
              <a:rPr lang="en-IN" dirty="0" err="1"/>
              <a:t>Wô_ú</a:t>
            </a:r>
            <a:r>
              <a:rPr lang="en-IN" dirty="0"/>
              <a:t>] </a:t>
            </a:r>
            <a:r>
              <a:rPr lang="en-IN" dirty="0" err="1"/>
              <a:t>EûUl</a:t>
            </a:r>
            <a:r>
              <a:rPr lang="en-IN" dirty="0"/>
              <a:t> </a:t>
            </a:r>
            <a:r>
              <a:rPr lang="en-IN" dirty="0" err="1"/>
              <a:t>TôPd</a:t>
            </a:r>
            <a:r>
              <a:rPr lang="en-IN" dirty="0"/>
              <a:t> </a:t>
            </a:r>
            <a:r>
              <a:rPr lang="en-IN" dirty="0" err="1"/>
              <a:t>áÓúUô</a:t>
            </a:r>
            <a:r>
              <a:rPr lang="en-I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DD8DC-BE7B-4858-8B32-FBD39B00B59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EUdL°d¡uú</a:t>
            </a:r>
            <a:r>
              <a:rPr lang="en-IN" dirty="0"/>
              <a:t>\ú]</a:t>
            </a:r>
          </a:p>
          <a:p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LiP§pûX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143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2020-11-30T07:34:54Z</dcterms:modified>
</cp:coreProperties>
</file>