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A6D98-E117-4128-BA9B-39042F2229E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úVôú</a:t>
            </a:r>
            <a:r>
              <a:rPr lang="en-IN" dirty="0"/>
              <a:t>]õ ¿ ®¯</a:t>
            </a:r>
            <a:r>
              <a:rPr lang="en-IN" dirty="0" err="1"/>
              <a:t>jùRÝm©ÓYôn</a:t>
            </a:r>
            <a:endParaRPr lang="en-IN" dirty="0"/>
          </a:p>
          <a:p>
            <a:r>
              <a:rPr lang="en-IN" dirty="0" err="1"/>
              <a:t>NôúXªu</a:t>
            </a:r>
            <a:r>
              <a:rPr lang="en-IN" dirty="0"/>
              <a:t> </a:t>
            </a:r>
            <a:r>
              <a:rPr lang="en-IN" dirty="0" err="1"/>
              <a:t>CWô_u</a:t>
            </a:r>
            <a:r>
              <a:rPr lang="en-IN" dirty="0"/>
              <a:t> </a:t>
            </a:r>
            <a:r>
              <a:rPr lang="en-IN" dirty="0" err="1"/>
              <a:t>CúRô</a:t>
            </a:r>
            <a:r>
              <a:rPr lang="en-IN" dirty="0"/>
              <a:t> </a:t>
            </a:r>
            <a:r>
              <a:rPr lang="en-IN" dirty="0" err="1"/>
              <a:t>YÚYRôp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F0684-69EA-446D-894E-CF0A0A13950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AkRLôWl</a:t>
            </a:r>
            <a:r>
              <a:rPr lang="en-IN" dirty="0"/>
              <a:t> ©W× </a:t>
            </a:r>
            <a:r>
              <a:rPr lang="en-IN" dirty="0" err="1"/>
              <a:t>ùY°VôÏØuú</a:t>
            </a:r>
            <a:r>
              <a:rPr lang="en-IN" dirty="0"/>
              <a:t>].</a:t>
            </a:r>
          </a:p>
          <a:p>
            <a:r>
              <a:rPr lang="en-IN" dirty="0" err="1"/>
              <a:t>NkúRô</a:t>
            </a:r>
            <a:r>
              <a:rPr lang="en-IN" dirty="0"/>
              <a:t>` </a:t>
            </a:r>
            <a:r>
              <a:rPr lang="en-IN" dirty="0" err="1"/>
              <a:t>CWôwVj§p</a:t>
            </a:r>
            <a:r>
              <a:rPr lang="en-IN" dirty="0"/>
              <a:t> </a:t>
            </a:r>
            <a:r>
              <a:rPr lang="en-IN" dirty="0" err="1"/>
              <a:t>úNok§PXôm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4A4CE-616C-4934-9C05-A54999A725D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ÚfNûTúVõ</a:t>
            </a:r>
            <a:r>
              <a:rPr lang="en-IN" dirty="0"/>
              <a:t> Eu ¾TeLs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ã¬Vl</a:t>
            </a:r>
            <a:r>
              <a:rPr lang="en-IN" dirty="0"/>
              <a:t> ©</a:t>
            </a:r>
            <a:r>
              <a:rPr lang="en-IN" dirty="0" err="1"/>
              <a:t>WûTVônj</a:t>
            </a:r>
            <a:r>
              <a:rPr lang="en-IN" dirty="0"/>
              <a:t> §</a:t>
            </a:r>
            <a:r>
              <a:rPr lang="en-IN" dirty="0" err="1"/>
              <a:t>XeLhÓúUõ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478B0-8542-460B-986D-552E514E478F}"/>
              </a:ext>
            </a:extLst>
          </p:cNvPr>
          <p:cNvSpPr txBox="1"/>
          <p:nvPr/>
        </p:nvSpPr>
        <p:spPr>
          <a:xfrm>
            <a:off x="-1" y="5406518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CWRjÕPu</a:t>
            </a:r>
            <a:r>
              <a:rPr lang="en-IN" dirty="0"/>
              <a:t> </a:t>
            </a:r>
            <a:r>
              <a:rPr lang="en-IN" dirty="0" err="1"/>
              <a:t>E§j§Óm</a:t>
            </a:r>
            <a:r>
              <a:rPr lang="en-IN" dirty="0"/>
              <a:t> </a:t>
            </a:r>
            <a:r>
              <a:rPr lang="en-IN" dirty="0" err="1"/>
              <a:t>úTôÕ</a:t>
            </a:r>
            <a:endParaRPr lang="en-IN" dirty="0"/>
          </a:p>
          <a:p>
            <a:r>
              <a:rPr lang="en-IN" dirty="0" err="1"/>
              <a:t>UQYô</a:t>
            </a:r>
            <a:r>
              <a:rPr lang="en-IN" dirty="0"/>
              <a:t>[ú]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UßìTUôúYômõ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BDD01-BA20-43F9-9DB3-624B29B687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ºX ÏQØs[ Au©u RVô[u</a:t>
            </a:r>
          </a:p>
          <a:p>
            <a:r>
              <a:rPr lang="en-IN" dirty="0" err="1"/>
              <a:t>BLôV</a:t>
            </a:r>
            <a:r>
              <a:rPr lang="en-IN" dirty="0"/>
              <a:t> </a:t>
            </a:r>
            <a:r>
              <a:rPr lang="en-IN" dirty="0" err="1"/>
              <a:t>Á§p</a:t>
            </a:r>
            <a:r>
              <a:rPr lang="en-IN" dirty="0"/>
              <a:t> </a:t>
            </a:r>
            <a:r>
              <a:rPr lang="en-IN" dirty="0" err="1"/>
              <a:t>GÝk§úRô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\</a:t>
            </a:r>
            <a:r>
              <a:rPr lang="en-IN" dirty="0" err="1"/>
              <a:t>ôoõ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FF3B1-CE18-4C54-97E5-AA80F003F4F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é </a:t>
            </a:r>
            <a:r>
              <a:rPr lang="en-IN" dirty="0" err="1"/>
              <a:t>UiPXeLs</a:t>
            </a:r>
            <a:r>
              <a:rPr lang="en-IN" dirty="0"/>
              <a:t> ¡</a:t>
            </a:r>
            <a:r>
              <a:rPr lang="en-IN" dirty="0" err="1"/>
              <a:t>ÓLXe¡ÓúR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 </a:t>
            </a:r>
            <a:r>
              <a:rPr lang="en-IN" dirty="0" err="1"/>
              <a:t>UiPXeLÞm</a:t>
            </a:r>
            <a:r>
              <a:rPr lang="en-IN" dirty="0"/>
              <a:t> </a:t>
            </a:r>
            <a:r>
              <a:rPr lang="en-IN" dirty="0" err="1"/>
              <a:t>SÓe¡ÓúR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CEF5F-97F3-4928-9E44-1DE82922252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LôXm</a:t>
            </a:r>
            <a:r>
              <a:rPr lang="en-IN" dirty="0"/>
              <a:t> C²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YÚûL</a:t>
            </a:r>
            <a:endParaRPr lang="en-IN" dirty="0"/>
          </a:p>
          <a:p>
            <a:r>
              <a:rPr lang="en-IN" dirty="0"/>
              <a:t>¡h¥ </a:t>
            </a:r>
            <a:r>
              <a:rPr lang="en-IN" dirty="0" err="1"/>
              <a:t>ùSÚe¡f</a:t>
            </a:r>
            <a:r>
              <a:rPr lang="en-IN" dirty="0"/>
              <a:t> </a:t>
            </a:r>
            <a:r>
              <a:rPr lang="en-IN" dirty="0" err="1"/>
              <a:t>úNÚYRôúX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43736-AD88-4D8C-A255-7489EE927E5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ùLôÛ</a:t>
            </a:r>
            <a:r>
              <a:rPr lang="en-IN" dirty="0"/>
              <a:t> </a:t>
            </a:r>
            <a:r>
              <a:rPr lang="en-IN" dirty="0" err="1"/>
              <a:t>UiPTeLs</a:t>
            </a:r>
            <a:r>
              <a:rPr lang="en-IN" dirty="0"/>
              <a:t> §¡p </a:t>
            </a:r>
            <a:r>
              <a:rPr lang="en-IN" dirty="0" err="1"/>
              <a:t>AûPk§ÓúR</a:t>
            </a:r>
            <a:endParaRPr lang="en-IN" dirty="0"/>
          </a:p>
          <a:p>
            <a:r>
              <a:rPr lang="en-IN" dirty="0" err="1"/>
              <a:t>ùLô¥V</a:t>
            </a:r>
            <a:r>
              <a:rPr lang="en-IN" dirty="0"/>
              <a:t> </a:t>
            </a:r>
            <a:r>
              <a:rPr lang="en-IN" dirty="0" err="1"/>
              <a:t>ùNVpLÞm</a:t>
            </a:r>
            <a:r>
              <a:rPr lang="en-IN" dirty="0"/>
              <a:t> </a:t>
            </a:r>
            <a:r>
              <a:rPr lang="en-IN" dirty="0" err="1"/>
              <a:t>úRôu±ÓúR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5D329-995B-44A2-8FA4-1A5E458F4AA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J¯k§ÓúR</a:t>
            </a:r>
            <a:r>
              <a:rPr lang="en-IN" dirty="0"/>
              <a:t> </a:t>
            </a:r>
            <a:r>
              <a:rPr lang="en-IN" dirty="0" err="1"/>
              <a:t>Tôo</a:t>
            </a:r>
            <a:r>
              <a:rPr lang="en-IN" dirty="0"/>
              <a:t>.</a:t>
            </a:r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ùTt±ÓYôúV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AA77B-8F21-40A5-8E46-44A4DBA2887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UôV</a:t>
            </a:r>
            <a:r>
              <a:rPr lang="en-IN" dirty="0"/>
              <a:t> </a:t>
            </a:r>
            <a:r>
              <a:rPr lang="en-IN" dirty="0" err="1"/>
              <a:t>EXLjûR</a:t>
            </a:r>
            <a:r>
              <a:rPr lang="en-IN" dirty="0"/>
              <a:t> </a:t>
            </a:r>
            <a:r>
              <a:rPr lang="en-IN" dirty="0" err="1"/>
              <a:t>ùYßjÕ</a:t>
            </a:r>
            <a:r>
              <a:rPr lang="en-IN" dirty="0"/>
              <a:t> ®</a:t>
            </a:r>
            <a:r>
              <a:rPr lang="en-IN" dirty="0" err="1"/>
              <a:t>hPôp</a:t>
            </a:r>
            <a:r>
              <a:rPr lang="en-IN" dirty="0"/>
              <a:t> ¿</a:t>
            </a:r>
          </a:p>
          <a:p>
            <a:r>
              <a:rPr lang="en-IN" dirty="0" err="1"/>
              <a:t>Uôh</a:t>
            </a:r>
            <a:r>
              <a:rPr lang="en-IN" dirty="0"/>
              <a:t>£ </a:t>
            </a:r>
            <a:r>
              <a:rPr lang="en-IN" dirty="0" err="1"/>
              <a:t>ReÏm</a:t>
            </a:r>
            <a:r>
              <a:rPr lang="en-IN" dirty="0"/>
              <a:t> </a:t>
            </a:r>
            <a:r>
              <a:rPr lang="en-IN" dirty="0" err="1"/>
              <a:t>SLo</a:t>
            </a:r>
            <a:r>
              <a:rPr lang="en-IN" dirty="0"/>
              <a:t> </a:t>
            </a:r>
            <a:r>
              <a:rPr lang="en-IN" dirty="0" err="1"/>
              <a:t>úNWXôúU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4B58E-DE83-4474-83DE-89966C1C6E9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U¡ûU«u NôVp A¦kRYWôn Sôm</a:t>
            </a:r>
          </a:p>
          <a:p>
            <a:r>
              <a:rPr lang="en-IN" dirty="0" err="1"/>
              <a:t>UQYô</a:t>
            </a:r>
            <a:r>
              <a:rPr lang="en-IN" dirty="0"/>
              <a:t>[ú]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H¡ÓúYôúU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1A068-96CF-4665-9D12-3E08521703D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TX®Rj</a:t>
            </a:r>
            <a:r>
              <a:rPr lang="en-IN" dirty="0"/>
              <a:t> </a:t>
            </a:r>
            <a:r>
              <a:rPr lang="en-IN" dirty="0" err="1"/>
              <a:t>ÕuTeLs</a:t>
            </a:r>
            <a:r>
              <a:rPr lang="en-IN" dirty="0"/>
              <a:t> ¨û\</a:t>
            </a:r>
            <a:r>
              <a:rPr lang="en-IN" dirty="0" err="1"/>
              <a:t>kÕúU</a:t>
            </a:r>
            <a:r>
              <a:rPr lang="en-IN" dirty="0"/>
              <a:t> </a:t>
            </a:r>
            <a:r>
              <a:rPr lang="en-IN" dirty="0" err="1"/>
              <a:t>YÚúR</a:t>
            </a:r>
            <a:r>
              <a:rPr lang="en-IN" dirty="0"/>
              <a:t>.</a:t>
            </a:r>
          </a:p>
          <a:p>
            <a:r>
              <a:rPr lang="en-IN" dirty="0" err="1"/>
              <a:t>Lô¬Ús</a:t>
            </a:r>
            <a:r>
              <a:rPr lang="en-IN" dirty="0"/>
              <a:t> </a:t>
            </a:r>
            <a:r>
              <a:rPr lang="en-IN" dirty="0" err="1"/>
              <a:t>SôhLÞm</a:t>
            </a:r>
            <a:r>
              <a:rPr lang="en-IN" dirty="0"/>
              <a:t> </a:t>
            </a:r>
            <a:r>
              <a:rPr lang="en-IN" dirty="0" err="1"/>
              <a:t>ùSÚe¡ÓúR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189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2020-11-30T09:59:54Z</dcterms:modified>
</cp:coreProperties>
</file>