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035D2-673A-4649-B953-223F0D0097C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LXeLôúR</a:t>
            </a:r>
            <a:r>
              <a:rPr lang="en-IN" dirty="0"/>
              <a:t> </a:t>
            </a:r>
            <a:r>
              <a:rPr lang="en-IN" dirty="0" err="1"/>
              <a:t>LXeLôúR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ûL®PUôhPôo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ECCBA-A9AC-4E8E-8CBA-780396BDBB9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 </a:t>
            </a:r>
            <a:r>
              <a:rPr lang="en-IN" dirty="0" err="1"/>
              <a:t>úSônLs</a:t>
            </a:r>
            <a:r>
              <a:rPr lang="en-IN" dirty="0"/>
              <a:t> </a:t>
            </a:r>
            <a:r>
              <a:rPr lang="en-IN" dirty="0" err="1"/>
              <a:t>ÑUkÕ</a:t>
            </a:r>
            <a:r>
              <a:rPr lang="en-IN" dirty="0"/>
              <a:t> </a:t>
            </a:r>
            <a:r>
              <a:rPr lang="en-IN" dirty="0" err="1"/>
              <a:t>ùLôiPôo</a:t>
            </a:r>
            <a:endParaRPr lang="en-IN" dirty="0"/>
          </a:p>
          <a:p>
            <a:r>
              <a:rPr lang="en-IN" dirty="0"/>
              <a:t>Eu ©¦Ls </a:t>
            </a:r>
            <a:r>
              <a:rPr lang="en-IN" dirty="0" err="1"/>
              <a:t>HtßdùLôiPôo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888B7-7E37-47A0-ACA2-CBBB4C8165E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 </a:t>
            </a:r>
            <a:r>
              <a:rPr lang="en-IN" dirty="0" err="1"/>
              <a:t>ÑUdLj</a:t>
            </a:r>
            <a:r>
              <a:rPr lang="en-IN" dirty="0"/>
              <a:t> </a:t>
            </a:r>
            <a:r>
              <a:rPr lang="en-IN" dirty="0" err="1"/>
              <a:t>úRûY«pûX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ÑYô</a:t>
            </a:r>
            <a:r>
              <a:rPr lang="en-IN" dirty="0"/>
              <a:t>£ AÕ </a:t>
            </a:r>
            <a:r>
              <a:rPr lang="en-IN" dirty="0" err="1"/>
              <a:t>úTôÕm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B77A1-6050-4F1A-A79D-56E688627F0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EXLj§u</a:t>
            </a:r>
            <a:r>
              <a:rPr lang="en-IN" dirty="0"/>
              <a:t> </a:t>
            </a:r>
            <a:r>
              <a:rPr lang="en-IN" dirty="0" err="1"/>
              <a:t>ùY°fNm</a:t>
            </a:r>
            <a:r>
              <a:rPr lang="en-IN" dirty="0"/>
              <a:t> ¿</a:t>
            </a:r>
          </a:p>
          <a:p>
            <a:r>
              <a:rPr lang="en-IN" dirty="0" err="1"/>
              <a:t>GÝkÕ</a:t>
            </a:r>
            <a:r>
              <a:rPr lang="en-IN" dirty="0"/>
              <a:t> J° ÅÑ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8588C-B0C6-4594-A04C-5D73BF7DCB3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UûXúUp</a:t>
            </a:r>
            <a:r>
              <a:rPr lang="en-IN" dirty="0"/>
              <a:t> Es[ </a:t>
            </a:r>
            <a:r>
              <a:rPr lang="en-IN" dirty="0" err="1"/>
              <a:t>ThPQm</a:t>
            </a:r>
            <a:endParaRPr lang="en-IN" dirty="0"/>
          </a:p>
          <a:p>
            <a:r>
              <a:rPr lang="en-IN" dirty="0"/>
              <a:t>¿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YôL«ÚdLôúR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6116E-1581-4536-8AD7-CA40193E89C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LôXùUpXôm</a:t>
            </a:r>
            <a:r>
              <a:rPr lang="en-IN" dirty="0"/>
              <a:t> EP²ÚkÕ</a:t>
            </a:r>
          </a:p>
          <a:p>
            <a:r>
              <a:rPr lang="en-IN" dirty="0" err="1"/>
              <a:t>LWm</a:t>
            </a:r>
            <a:r>
              <a:rPr lang="en-IN" dirty="0"/>
              <a:t>©¥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SPj§f</a:t>
            </a:r>
            <a:r>
              <a:rPr lang="en-IN" dirty="0"/>
              <a:t> </a:t>
            </a:r>
            <a:r>
              <a:rPr lang="en-IN" dirty="0" err="1"/>
              <a:t>ùNpYôo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91BAF-1BF0-4434-AC85-47F5B773B36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Li½ùWpXôm </a:t>
            </a:r>
            <a:r>
              <a:rPr lang="en-IN" dirty="0" err="1"/>
              <a:t>ÕûPlTôo</a:t>
            </a:r>
            <a:endParaRPr lang="en-IN" dirty="0"/>
          </a:p>
          <a:p>
            <a:r>
              <a:rPr lang="en-IN" dirty="0" err="1"/>
              <a:t>LiU</a:t>
            </a:r>
            <a:r>
              <a:rPr lang="en-IN" dirty="0"/>
              <a:t>¦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Lôj§ÓYôo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66EED-E9DD-4C4B-B169-D9C2BE7B42D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EXLm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ùYßj§PXôm</a:t>
            </a:r>
            <a:endParaRPr lang="en-IN" dirty="0"/>
          </a:p>
          <a:p>
            <a:r>
              <a:rPr lang="en-IN" dirty="0"/>
              <a:t>Et\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]j </a:t>
            </a:r>
            <a:r>
              <a:rPr lang="en-IN" dirty="0" err="1"/>
              <a:t>ÕWj§PXôm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9F9CD-C680-4240-98A3-5D9AFBE9CD3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AûZjRYúWô</a:t>
            </a:r>
            <a:endParaRPr lang="en-IN" dirty="0"/>
          </a:p>
          <a:p>
            <a:r>
              <a:rPr lang="es-ES" dirty="0"/>
              <a:t>Es[</a:t>
            </a:r>
            <a:r>
              <a:rPr lang="es-ES" dirty="0" err="1"/>
              <a:t>eûL«p</a:t>
            </a:r>
            <a:r>
              <a:rPr lang="es-ES" dirty="0"/>
              <a:t> </a:t>
            </a:r>
            <a:r>
              <a:rPr lang="es-ES" dirty="0" err="1"/>
              <a:t>Hk§ÓYôo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506D2-86AA-4AAF-AFAF-35E34E008B8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LpYô</a:t>
            </a:r>
            <a:r>
              <a:rPr lang="en-IN" dirty="0"/>
              <a:t>¬ </a:t>
            </a:r>
            <a:r>
              <a:rPr lang="en-IN" dirty="0" err="1"/>
              <a:t>Lôh£ûVl</a:t>
            </a:r>
            <a:r>
              <a:rPr lang="en-IN" dirty="0"/>
              <a:t> </a:t>
            </a:r>
            <a:r>
              <a:rPr lang="en-IN" dirty="0" err="1"/>
              <a:t>Tôo</a:t>
            </a:r>
            <a:endParaRPr lang="en-IN" dirty="0"/>
          </a:p>
          <a:p>
            <a:r>
              <a:rPr lang="en-IN" dirty="0" err="1"/>
              <a:t>LôVlThP</a:t>
            </a:r>
            <a:r>
              <a:rPr lang="en-IN" dirty="0"/>
              <a:t> </a:t>
            </a:r>
            <a:r>
              <a:rPr lang="en-IN" dirty="0" err="1"/>
              <a:t>CúVÑûYl</a:t>
            </a:r>
            <a:r>
              <a:rPr lang="en-IN" dirty="0"/>
              <a:t> </a:t>
            </a:r>
            <a:r>
              <a:rPr lang="en-IN" dirty="0" err="1"/>
              <a:t>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212F4-CF1B-494F-BFDF-32C08C0D58A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LWm</a:t>
            </a:r>
            <a:r>
              <a:rPr lang="en-IN" dirty="0"/>
              <a:t> ®¬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AûZd¡u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/>
              <a:t>Li½úWôÓ </a:t>
            </a:r>
            <a:r>
              <a:rPr lang="en-IN" dirty="0" err="1"/>
              <a:t>K¥Yô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E67D7-7F8D-4E54-8066-F39384288D08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Øs</a:t>
            </a:r>
            <a:r>
              <a:rPr lang="en-IN" dirty="0"/>
              <a:t> Ø¥ E]</a:t>
            </a:r>
            <a:r>
              <a:rPr lang="en-IN" dirty="0" err="1"/>
              <a:t>dLôL</a:t>
            </a:r>
            <a:endParaRPr lang="en-IN" dirty="0"/>
          </a:p>
          <a:p>
            <a:r>
              <a:rPr lang="en-IN" dirty="0" err="1"/>
              <a:t>CWjRùUpXôm</a:t>
            </a:r>
            <a:r>
              <a:rPr lang="en-IN" dirty="0"/>
              <a:t> E]</a:t>
            </a:r>
            <a:r>
              <a:rPr lang="en-IN" dirty="0" err="1"/>
              <a:t>dLôL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970E0-3596-492F-90C3-75BF2612997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TôYeLû</a:t>
            </a:r>
            <a:r>
              <a:rPr lang="en-IN" dirty="0"/>
              <a:t>[ </a:t>
            </a:r>
            <a:r>
              <a:rPr lang="en-IN" dirty="0" err="1"/>
              <a:t>A±dûL«Ó</a:t>
            </a:r>
            <a:endParaRPr lang="en-IN" dirty="0"/>
          </a:p>
          <a:p>
            <a:r>
              <a:rPr lang="en-IN" dirty="0" err="1"/>
              <a:t>T¬ÑjRUô</a:t>
            </a:r>
            <a:r>
              <a:rPr lang="en-IN" dirty="0"/>
              <a:t>¡ ®Ó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138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2020-11-28T08:35:57Z</dcterms:modified>
</cp:coreProperties>
</file>