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B428E-D921-4303-BDA4-20957E62B210}"/>
              </a:ext>
            </a:extLst>
          </p:cNvPr>
          <p:cNvSpPr txBox="1"/>
          <p:nvPr/>
        </p:nvSpPr>
        <p:spPr>
          <a:xfrm>
            <a:off x="0" y="546935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EmûU</a:t>
            </a:r>
            <a:r>
              <a:rPr lang="en-IN" sz="4000" dirty="0"/>
              <a:t> </a:t>
            </a:r>
            <a:r>
              <a:rPr lang="en-IN" sz="4000" dirty="0" err="1"/>
              <a:t>Sm</a:t>
            </a:r>
            <a:r>
              <a:rPr lang="en-IN" sz="4000" dirty="0"/>
              <a:t>© </a:t>
            </a:r>
            <a:r>
              <a:rPr lang="en-IN" sz="4000" dirty="0" err="1"/>
              <a:t>EkRu</a:t>
            </a:r>
            <a:r>
              <a:rPr lang="en-IN" sz="4000" dirty="0"/>
              <a:t> </a:t>
            </a:r>
            <a:r>
              <a:rPr lang="en-IN" sz="4000" dirty="0" err="1"/>
              <a:t>TôRm</a:t>
            </a:r>
            <a:endParaRPr lang="en-IN" sz="4000" dirty="0"/>
          </a:p>
          <a:p>
            <a:r>
              <a:rPr lang="pt-BR" sz="4000" dirty="0"/>
              <a:t>Eß§Vôn Tt±d ùLôiúPôm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788E9-ED16-4881-B340-DABCC3FAA14A}"/>
              </a:ext>
            </a:extLst>
          </p:cNvPr>
          <p:cNvSpPr txBox="1"/>
          <p:nvPr/>
        </p:nvSpPr>
        <p:spPr>
          <a:xfrm>
            <a:off x="0" y="578829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JÚúTôÕm</a:t>
            </a:r>
            <a:r>
              <a:rPr lang="en-IN" dirty="0"/>
              <a:t> ûL®PUôh¼o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9AD6B-B0F0-46A8-A00C-F2FCA141D378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Li½ûWj </a:t>
            </a:r>
            <a:r>
              <a:rPr lang="en-IN" dirty="0" err="1"/>
              <a:t>ÕûPjÕ</a:t>
            </a:r>
            <a:r>
              <a:rPr lang="en-IN" dirty="0"/>
              <a:t> </a:t>
            </a:r>
            <a:r>
              <a:rPr lang="en-IN" dirty="0" err="1"/>
              <a:t>LWeLû</a:t>
            </a:r>
            <a:r>
              <a:rPr lang="en-IN" dirty="0"/>
              <a:t>[l ©¥</a:t>
            </a:r>
            <a:r>
              <a:rPr lang="en-IN" dirty="0" err="1"/>
              <a:t>jÕ</a:t>
            </a:r>
            <a:endParaRPr lang="en-IN" dirty="0"/>
          </a:p>
          <a:p>
            <a:r>
              <a:rPr lang="en-IN" dirty="0" err="1"/>
              <a:t>LôXùUpXôm</a:t>
            </a:r>
            <a:r>
              <a:rPr lang="en-IN" dirty="0"/>
              <a:t> </a:t>
            </a:r>
            <a:r>
              <a:rPr lang="en-IN" dirty="0" err="1"/>
              <a:t>LôjÕd</a:t>
            </a:r>
            <a:r>
              <a:rPr lang="en-IN" dirty="0"/>
              <a:t> ùLôi¼o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371CA-98E0-4BE5-B2FE-F8EC27AC9D76}"/>
              </a:ext>
            </a:extLst>
          </p:cNvPr>
          <p:cNvSpPr txBox="1"/>
          <p:nvPr/>
        </p:nvSpPr>
        <p:spPr>
          <a:xfrm>
            <a:off x="0" y="547774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ÏÚPoLs</a:t>
            </a:r>
            <a:r>
              <a:rPr lang="en-IN" dirty="0"/>
              <a:t> </a:t>
            </a:r>
            <a:r>
              <a:rPr lang="en-IN" dirty="0" err="1"/>
              <a:t>TôojRôoLs</a:t>
            </a:r>
            <a:endParaRPr lang="en-IN" dirty="0"/>
          </a:p>
          <a:p>
            <a:r>
              <a:rPr lang="en-IN" dirty="0" err="1"/>
              <a:t>ùN®PoLs</a:t>
            </a:r>
            <a:r>
              <a:rPr lang="en-IN" dirty="0"/>
              <a:t> </a:t>
            </a:r>
            <a:r>
              <a:rPr lang="en-IN" dirty="0" err="1"/>
              <a:t>úLhPôoLs</a:t>
            </a:r>
            <a:r>
              <a:rPr lang="en-IN" dirty="0"/>
              <a:t> </a:t>
            </a:r>
            <a:r>
              <a:rPr lang="en-IN" dirty="0" err="1"/>
              <a:t>ØPYoLs</a:t>
            </a:r>
            <a:r>
              <a:rPr lang="en-IN" dirty="0"/>
              <a:t> </a:t>
            </a:r>
            <a:r>
              <a:rPr lang="en-IN" dirty="0" err="1"/>
              <a:t>SPkRôoLs</a:t>
            </a:r>
            <a:r>
              <a:rPr lang="en-IN" dirty="0"/>
              <a:t> -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83D5F-C3A5-421A-8121-B7E70687081C}"/>
              </a:ext>
            </a:extLst>
          </p:cNvPr>
          <p:cNvSpPr txBox="1"/>
          <p:nvPr/>
        </p:nvSpPr>
        <p:spPr>
          <a:xfrm>
            <a:off x="0" y="546096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UL]</a:t>
            </a:r>
            <a:r>
              <a:rPr lang="en-IN" dirty="0" err="1"/>
              <a:t>ôL</a:t>
            </a:r>
            <a:r>
              <a:rPr lang="en-IN" dirty="0"/>
              <a:t> UL[</a:t>
            </a:r>
            <a:r>
              <a:rPr lang="en-IN" dirty="0" err="1"/>
              <a:t>ôL</a:t>
            </a:r>
            <a:endParaRPr lang="en-IN" dirty="0"/>
          </a:p>
          <a:p>
            <a:r>
              <a:rPr lang="en-IN" dirty="0" err="1"/>
              <a:t>AlTô</a:t>
            </a:r>
            <a:r>
              <a:rPr lang="en-IN" dirty="0"/>
              <a:t> Gu\</a:t>
            </a:r>
            <a:r>
              <a:rPr lang="en-IN" dirty="0" err="1"/>
              <a:t>ûZdÏm</a:t>
            </a:r>
            <a:r>
              <a:rPr lang="en-IN" dirty="0"/>
              <a:t> </a:t>
            </a:r>
            <a:r>
              <a:rPr lang="pt-BR" dirty="0"/>
              <a:t>E¬ûUûV G]dÏj Rk¾o - 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E68B6-19E1-40F9-8F39-03EB942DE33F}"/>
              </a:ext>
            </a:extLst>
          </p:cNvPr>
          <p:cNvSpPr txBox="1"/>
          <p:nvPr/>
        </p:nvSpPr>
        <p:spPr>
          <a:xfrm>
            <a:off x="0" y="546096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AfNôWUôn</a:t>
            </a:r>
            <a:r>
              <a:rPr lang="en-IN" dirty="0"/>
              <a:t> </a:t>
            </a:r>
            <a:r>
              <a:rPr lang="en-IN" dirty="0" err="1"/>
              <a:t>Øj§ûWVôn</a:t>
            </a:r>
            <a:endParaRPr lang="en-IN" dirty="0"/>
          </a:p>
          <a:p>
            <a:r>
              <a:rPr lang="en-IN" dirty="0" err="1"/>
              <a:t>A©ú`L</a:t>
            </a:r>
            <a:r>
              <a:rPr lang="en-IN" dirty="0"/>
              <a:t> </a:t>
            </a:r>
            <a:r>
              <a:rPr lang="en-IN" dirty="0" err="1"/>
              <a:t>YpXûUûV</a:t>
            </a:r>
            <a:r>
              <a:rPr lang="en-IN" dirty="0"/>
              <a:t> </a:t>
            </a:r>
            <a:r>
              <a:rPr lang="en-IN" dirty="0" err="1"/>
              <a:t>A¥ûUdÏj</a:t>
            </a:r>
            <a:r>
              <a:rPr lang="en-IN" dirty="0"/>
              <a:t> Rk¾úW -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85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2020-11-28T08:22:22Z</dcterms:modified>
</cp:coreProperties>
</file>