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4F243-D2DA-4B35-981F-7116781B496F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¡</a:t>
            </a:r>
            <a:r>
              <a:rPr lang="en-IN" dirty="0" err="1"/>
              <a:t>ÚûT</a:t>
            </a:r>
            <a:r>
              <a:rPr lang="en-IN" dirty="0"/>
              <a:t> E]</a:t>
            </a:r>
            <a:r>
              <a:rPr lang="en-IN" dirty="0" err="1"/>
              <a:t>dÏl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  <a:p>
            <a:r>
              <a:rPr lang="en-IN" dirty="0"/>
              <a:t>TXÅ]</a:t>
            </a:r>
            <a:r>
              <a:rPr lang="en-IN" dirty="0" err="1"/>
              <a:t>j§p</a:t>
            </a:r>
            <a:r>
              <a:rPr lang="en-IN" dirty="0"/>
              <a:t> Gu </a:t>
            </a:r>
            <a:r>
              <a:rPr lang="en-IN" dirty="0" err="1"/>
              <a:t>ùTXúUô</a:t>
            </a:r>
            <a:r>
              <a:rPr lang="en-IN" dirty="0"/>
              <a:t> </a:t>
            </a:r>
            <a:r>
              <a:rPr lang="en-IN" dirty="0" err="1"/>
              <a:t>éWQUôn</a:t>
            </a:r>
            <a:r>
              <a:rPr lang="en-IN" dirty="0"/>
              <a:t> ®[</a:t>
            </a:r>
            <a:r>
              <a:rPr lang="en-IN" dirty="0" err="1"/>
              <a:t>eÏm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7176C-5ADB-4D95-8E7B-2EE93482C5F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TVlTPôúR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ÁhÓd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dúL</a:t>
            </a:r>
            <a:r>
              <a:rPr lang="en-IN" dirty="0"/>
              <a:t> ¿ </a:t>
            </a:r>
            <a:r>
              <a:rPr lang="en-IN" dirty="0" err="1"/>
              <a:t>ùNôkRm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C1945-A684-4EA5-9AF9-BA55E93A2CD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ùTV¬hÓ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AûZjúRu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dúL</a:t>
            </a:r>
            <a:r>
              <a:rPr lang="en-IN" dirty="0"/>
              <a:t> ¿ </a:t>
            </a:r>
            <a:r>
              <a:rPr lang="en-IN" dirty="0" err="1"/>
              <a:t>ùNôkRm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952FA-EE49-4C2A-8B86-B6852E3742A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EXLj§úX</a:t>
            </a:r>
            <a:r>
              <a:rPr lang="en-IN" dirty="0"/>
              <a:t> </a:t>
            </a:r>
            <a:r>
              <a:rPr lang="en-IN" dirty="0" err="1"/>
              <a:t>ÕVWm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/>
              <a:t>§Pu </a:t>
            </a:r>
            <a:r>
              <a:rPr lang="en-IN" dirty="0" err="1"/>
              <a:t>ùLôs</a:t>
            </a:r>
            <a:r>
              <a:rPr lang="en-IN" dirty="0"/>
              <a:t> Gu </a:t>
            </a:r>
            <a:r>
              <a:rPr lang="en-IN" dirty="0" err="1"/>
              <a:t>ULú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8677-A320-4B2A-8506-D720C900298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£</a:t>
            </a:r>
            <a:r>
              <a:rPr lang="en-IN" dirty="0" err="1"/>
              <a:t>ÛûY</a:t>
            </a:r>
            <a:r>
              <a:rPr lang="en-IN" dirty="0"/>
              <a:t>«]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EXLjûR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ù_«</a:t>
            </a:r>
            <a:r>
              <a:rPr lang="en-IN" dirty="0" err="1"/>
              <a:t>júRu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EA866-413A-4F41-B5B8-D7E2C79638B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YûL«Ûm</a:t>
            </a:r>
            <a:r>
              <a:rPr lang="en-IN" dirty="0"/>
              <a:t> </a:t>
            </a:r>
            <a:r>
              <a:rPr lang="en-IN" dirty="0" err="1"/>
              <a:t>ùSÚdLlThÓm</a:t>
            </a:r>
            <a:endParaRPr lang="en-IN" dirty="0"/>
          </a:p>
          <a:p>
            <a:r>
              <a:rPr lang="en-IN" dirty="0" err="1"/>
              <a:t>JÓe</a:t>
            </a:r>
            <a:r>
              <a:rPr lang="en-IN" dirty="0"/>
              <a:t>¡ ¿ </a:t>
            </a:r>
            <a:r>
              <a:rPr lang="en-IN" dirty="0" err="1"/>
              <a:t>úTôY§pûX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093BE-D711-4C80-8BAD-9FC8FC45DEA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LXe</a:t>
            </a:r>
            <a:r>
              <a:rPr lang="es-ES" dirty="0"/>
              <a:t>¡]</a:t>
            </a:r>
            <a:r>
              <a:rPr lang="es-ES" dirty="0" err="1"/>
              <a:t>ôÛm</a:t>
            </a:r>
            <a:r>
              <a:rPr lang="es-ES" dirty="0"/>
              <a:t> U]m </a:t>
            </a:r>
            <a:r>
              <a:rPr lang="es-ES" dirty="0" err="1"/>
              <a:t>Ø±Y§pûX</a:t>
            </a:r>
            <a:endParaRPr lang="es-ES" dirty="0"/>
          </a:p>
          <a:p>
            <a:r>
              <a:rPr lang="en-IN" dirty="0" err="1"/>
              <a:t>ûL®PlTÓY§pûX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8D9C0-D06F-40C8-A0EC-0ABE65D734B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dùL§Wô</a:t>
            </a:r>
            <a:r>
              <a:rPr lang="en-IN" dirty="0"/>
              <a:t>] </a:t>
            </a:r>
            <a:r>
              <a:rPr lang="en-IN" dirty="0" err="1"/>
              <a:t>BÙReLs</a:t>
            </a:r>
            <a:endParaRPr lang="en-IN" dirty="0"/>
          </a:p>
          <a:p>
            <a:r>
              <a:rPr lang="en-IN" dirty="0" err="1"/>
              <a:t>YôndLôúR</a:t>
            </a:r>
            <a:r>
              <a:rPr lang="en-IN" dirty="0"/>
              <a:t> </a:t>
            </a:r>
            <a:r>
              <a:rPr lang="en-IN" dirty="0" err="1"/>
              <a:t>úTôÏm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D6827-7665-41DD-A7A5-A78E900E986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CÚd¡u</a:t>
            </a:r>
            <a:r>
              <a:rPr lang="en-IN" dirty="0"/>
              <a:t>\ </a:t>
            </a:r>
            <a:r>
              <a:rPr lang="en-IN" dirty="0" err="1"/>
              <a:t>ùTXjúRôÓ</a:t>
            </a:r>
            <a:endParaRPr lang="en-IN" dirty="0"/>
          </a:p>
          <a:p>
            <a:r>
              <a:rPr lang="en-IN" dirty="0" err="1"/>
              <a:t>ùRôPokÕ</a:t>
            </a:r>
            <a:r>
              <a:rPr lang="en-IN" dirty="0"/>
              <a:t> </a:t>
            </a:r>
            <a:r>
              <a:rPr lang="en-IN" dirty="0" err="1"/>
              <a:t>úTôWôÓ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104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2020-11-29T02:05:07Z</dcterms:modified>
</cp:coreProperties>
</file>